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9" r:id="rId4"/>
    <p:sldMasterId id="2147483804" r:id="rId5"/>
    <p:sldMasterId id="2147483854" r:id="rId6"/>
  </p:sldMasterIdLst>
  <p:notesMasterIdLst>
    <p:notesMasterId r:id="rId20"/>
  </p:notesMasterIdLst>
  <p:handoutMasterIdLst>
    <p:handoutMasterId r:id="rId21"/>
  </p:handoutMasterIdLst>
  <p:sldIdLst>
    <p:sldId id="517" r:id="rId7"/>
    <p:sldId id="569" r:id="rId8"/>
    <p:sldId id="571" r:id="rId9"/>
    <p:sldId id="564" r:id="rId10"/>
    <p:sldId id="545" r:id="rId11"/>
    <p:sldId id="607" r:id="rId12"/>
    <p:sldId id="547" r:id="rId13"/>
    <p:sldId id="609" r:id="rId14"/>
    <p:sldId id="608" r:id="rId15"/>
    <p:sldId id="624" r:id="rId16"/>
    <p:sldId id="580" r:id="rId17"/>
    <p:sldId id="581" r:id="rId18"/>
    <p:sldId id="630" r:id="rId19"/>
  </p:sldIdLst>
  <p:sldSz cx="12192000" cy="6858000"/>
  <p:notesSz cx="6808788" cy="99409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ПРИМЕРЫ СЛАЙДОВ" id="{470F9093-AB4A-479C-85EE-E75C0195EDD0}">
          <p14:sldIdLst>
            <p14:sldId id="510"/>
            <p14:sldId id="619"/>
            <p14:sldId id="511"/>
            <p14:sldId id="512"/>
            <p14:sldId id="572"/>
            <p14:sldId id="573"/>
            <p14:sldId id="574"/>
            <p14:sldId id="595"/>
            <p14:sldId id="597"/>
            <p14:sldId id="596"/>
            <p14:sldId id="598"/>
            <p14:sldId id="599"/>
            <p14:sldId id="600"/>
            <p14:sldId id="601"/>
            <p14:sldId id="602"/>
            <p14:sldId id="517"/>
            <p14:sldId id="497"/>
            <p14:sldId id="565"/>
            <p14:sldId id="603"/>
            <p14:sldId id="566"/>
            <p14:sldId id="567"/>
            <p14:sldId id="604"/>
            <p14:sldId id="568"/>
            <p14:sldId id="543"/>
            <p14:sldId id="632"/>
            <p14:sldId id="569"/>
            <p14:sldId id="570"/>
            <p14:sldId id="571"/>
            <p14:sldId id="564"/>
            <p14:sldId id="545"/>
            <p14:sldId id="607"/>
            <p14:sldId id="547"/>
            <p14:sldId id="609"/>
            <p14:sldId id="628"/>
            <p14:sldId id="608"/>
            <p14:sldId id="610"/>
            <p14:sldId id="579"/>
            <p14:sldId id="623"/>
            <p14:sldId id="624"/>
            <p14:sldId id="580"/>
            <p14:sldId id="581"/>
            <p14:sldId id="627"/>
            <p14:sldId id="631"/>
            <p14:sldId id="626"/>
            <p14:sldId id="625"/>
            <p14:sldId id="630"/>
            <p14:sldId id="594"/>
          </p14:sldIdLst>
        </p14:section>
        <p14:section name="svg icons" id="{09C7120E-A5D1-45F8-9FE1-CDFB595D0B9D}">
          <p14:sldIdLst/>
        </p14:section>
        <p14:section name="коды цветов и шрифтов" id="{9B5E591C-57AC-4443-B1B0-BDFAAD8CE42E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e Querzè" initials="DQ" lastIdx="3" clrIdx="0">
    <p:extLst>
      <p:ext uri="{19B8F6BF-5375-455C-9EA6-DF929625EA0E}">
        <p15:presenceInfo xmlns:p15="http://schemas.microsoft.com/office/powerpoint/2012/main" xmlns="" userId="S-1-5-21-2685556831-92390060-3017583809-46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B4256"/>
    <a:srgbClr val="FFFFFF"/>
    <a:srgbClr val="449CDB"/>
    <a:srgbClr val="000000"/>
    <a:srgbClr val="FFFB00"/>
    <a:srgbClr val="F2F2F2"/>
    <a:srgbClr val="969696"/>
    <a:srgbClr val="2B3D54"/>
    <a:srgbClr val="FF66FF"/>
    <a:srgbClr val="CC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636" autoAdjust="0"/>
    <p:restoredTop sz="88259" autoAdjust="0"/>
  </p:normalViewPr>
  <p:slideViewPr>
    <p:cSldViewPr snapToGrid="0" showGuides="1">
      <p:cViewPr varScale="1">
        <p:scale>
          <a:sx n="102" d="100"/>
          <a:sy n="102" d="100"/>
        </p:scale>
        <p:origin x="-990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3818"/>
    </p:cViewPr>
  </p:outlineViewPr>
  <p:notesTextViewPr>
    <p:cViewPr>
      <p:scale>
        <a:sx n="198" d="100"/>
        <a:sy n="198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xmlns="" id="{F61E93B7-3A5A-4471-812C-50CBAA8253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0474" cy="498773"/>
          </a:xfrm>
          <a:prstGeom prst="rect">
            <a:avLst/>
          </a:prstGeom>
        </p:spPr>
        <p:txBody>
          <a:bodyPr vert="horz" lIns="95726" tIns="47864" rIns="95726" bIns="4786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B34B2248-A878-45FF-87A2-5FB53549F0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39" y="0"/>
            <a:ext cx="2950474" cy="498773"/>
          </a:xfrm>
          <a:prstGeom prst="rect">
            <a:avLst/>
          </a:prstGeom>
        </p:spPr>
        <p:txBody>
          <a:bodyPr vert="horz" lIns="95726" tIns="47864" rIns="95726" bIns="47864" rtlCol="0"/>
          <a:lstStyle>
            <a:lvl1pPr algn="r">
              <a:defRPr sz="1300"/>
            </a:lvl1pPr>
          </a:lstStyle>
          <a:p>
            <a:fld id="{BC05F1EF-B7BE-4F15-9906-E2A8519ED101}" type="datetimeFigureOut">
              <a:rPr lang="it-IT" smtClean="0"/>
              <a:pPr/>
              <a:t>14/10/2024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08B60FFE-C01A-4C82-B108-23AF768CDA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42156"/>
            <a:ext cx="2950474" cy="498772"/>
          </a:xfrm>
          <a:prstGeom prst="rect">
            <a:avLst/>
          </a:prstGeom>
        </p:spPr>
        <p:txBody>
          <a:bodyPr vert="horz" lIns="95726" tIns="47864" rIns="95726" bIns="4786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A4276BED-5BD1-426D-B391-24A4CC6495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39" y="9442156"/>
            <a:ext cx="2950474" cy="498772"/>
          </a:xfrm>
          <a:prstGeom prst="rect">
            <a:avLst/>
          </a:prstGeom>
        </p:spPr>
        <p:txBody>
          <a:bodyPr vert="horz" lIns="95726" tIns="47864" rIns="95726" bIns="47864" rtlCol="0" anchor="b"/>
          <a:lstStyle>
            <a:lvl1pPr algn="r">
              <a:defRPr sz="1300"/>
            </a:lvl1pPr>
          </a:lstStyle>
          <a:p>
            <a:fld id="{C6F7D91C-DF1C-4F5D-93C9-22CCA9F2713A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4791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0474" cy="498773"/>
          </a:xfrm>
          <a:prstGeom prst="rect">
            <a:avLst/>
          </a:prstGeom>
        </p:spPr>
        <p:txBody>
          <a:bodyPr vert="horz" lIns="95726" tIns="47864" rIns="95726" bIns="4786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6739" y="0"/>
            <a:ext cx="2950474" cy="498773"/>
          </a:xfrm>
          <a:prstGeom prst="rect">
            <a:avLst/>
          </a:prstGeom>
        </p:spPr>
        <p:txBody>
          <a:bodyPr vert="horz" lIns="95726" tIns="47864" rIns="95726" bIns="47864" rtlCol="0"/>
          <a:lstStyle>
            <a:lvl1pPr algn="r">
              <a:defRPr sz="1300"/>
            </a:lvl1pPr>
          </a:lstStyle>
          <a:p>
            <a:fld id="{45AD5CFE-3A70-43D4-9ED2-22C27F2397F8}" type="datetimeFigureOut">
              <a:rPr lang="it-IT" smtClean="0"/>
              <a:pPr/>
              <a:t>14/10/2024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26" tIns="47864" rIns="95726" bIns="4786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879" y="4784071"/>
            <a:ext cx="5447030" cy="3914239"/>
          </a:xfrm>
          <a:prstGeom prst="rect">
            <a:avLst/>
          </a:prstGeom>
        </p:spPr>
        <p:txBody>
          <a:bodyPr vert="horz" lIns="95726" tIns="47864" rIns="95726" bIns="47864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442156"/>
            <a:ext cx="2950474" cy="498772"/>
          </a:xfrm>
          <a:prstGeom prst="rect">
            <a:avLst/>
          </a:prstGeom>
        </p:spPr>
        <p:txBody>
          <a:bodyPr vert="horz" lIns="95726" tIns="47864" rIns="95726" bIns="4786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6739" y="9442156"/>
            <a:ext cx="2950474" cy="498772"/>
          </a:xfrm>
          <a:prstGeom prst="rect">
            <a:avLst/>
          </a:prstGeom>
        </p:spPr>
        <p:txBody>
          <a:bodyPr vert="horz" lIns="95726" tIns="47864" rIns="95726" bIns="47864" rtlCol="0" anchor="b"/>
          <a:lstStyle>
            <a:lvl1pPr algn="r">
              <a:defRPr sz="1300"/>
            </a:lvl1pPr>
          </a:lstStyle>
          <a:p>
            <a:fld id="{36DCB623-756B-483B-83F6-96A790C512BC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15792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CB623-756B-483B-83F6-96A790C512BC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12287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CB623-756B-483B-83F6-96A790C512BC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16877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CB623-756B-483B-83F6-96A790C512BC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98880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CB623-756B-483B-83F6-96A790C512BC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42193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CB623-756B-483B-83F6-96A790C512BC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17329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CB623-756B-483B-83F6-96A790C512BC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44626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57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9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CB623-756B-483B-83F6-96A790C512BC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83227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7265">
              <a:defRPr/>
            </a:pPr>
            <a:endParaRPr lang="it-IT" sz="19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CB623-756B-483B-83F6-96A790C512BC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34597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CB623-756B-483B-83F6-96A790C512BC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87390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7265">
              <a:defRPr/>
            </a:pPr>
            <a:endParaRPr lang="it-IT" sz="19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CB623-756B-483B-83F6-96A790C512BC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51670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7265">
              <a:defRPr/>
            </a:pPr>
            <a:endParaRPr lang="it-IT" sz="19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CB623-756B-483B-83F6-96A790C512BC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56603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17A5918-77EF-4C6E-B20C-2B2841BF74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569" y="817766"/>
            <a:ext cx="10875773" cy="2492725"/>
          </a:xfrm>
          <a:prstGeom prst="rect">
            <a:avLst/>
          </a:prstGeom>
        </p:spPr>
        <p:txBody>
          <a:bodyPr anchor="b"/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it-IT" dirty="0"/>
              <a:t>TITOLO PRESENTAZIONE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CE248C5B-49DF-4631-8146-92DF01D1223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570" y="3809236"/>
            <a:ext cx="10875772" cy="16991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sottotitolo</a:t>
            </a: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xmlns="" id="{561009C0-D173-4A36-8FD7-75D23574E4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06052" y="3485093"/>
            <a:ext cx="802504" cy="12483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4801ACC1-5CAA-4AA9-AC19-018E541E0A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035962" y="6414509"/>
            <a:ext cx="828035" cy="21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762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C008F1A-97BC-43B4-B43D-9358103BB8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335797"/>
            <a:ext cx="7369615" cy="2074628"/>
          </a:xfrm>
          <a:prstGeom prst="rect">
            <a:avLst/>
          </a:prstGeom>
        </p:spPr>
        <p:txBody>
          <a:bodyPr anchor="b"/>
          <a:lstStyle>
            <a:lvl1pPr>
              <a:defRPr sz="4400">
                <a:solidFill>
                  <a:schemeClr val="accent3"/>
                </a:solidFill>
              </a:defRPr>
            </a:lvl1pPr>
          </a:lstStyle>
          <a:p>
            <a:r>
              <a:rPr lang="it-IT" dirty="0"/>
              <a:t>TITOLO SEZIONE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50EC1F6-701F-4AAE-8312-A416D8C98FA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736961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il testo</a:t>
            </a: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xmlns="" id="{D91EB2FD-1C7A-4F09-83A4-AD1FE5B800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87436" y="1902807"/>
            <a:ext cx="802504" cy="124834"/>
          </a:xfrm>
          <a:prstGeom prst="rect">
            <a:avLst/>
          </a:prstGeom>
        </p:spPr>
      </p:pic>
      <p:sp>
        <p:nvSpPr>
          <p:cNvPr id="13" name="Segnaposto testo 12">
            <a:extLst>
              <a:ext uri="{FF2B5EF4-FFF2-40B4-BE49-F238E27FC236}">
                <a16:creationId xmlns:a16="http://schemas.microsoft.com/office/drawing/2014/main" xmlns="" id="{E795AECE-A70B-4623-B63D-F1BDE8B901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7400" y="998872"/>
            <a:ext cx="3404772" cy="7173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N. sezione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C55C84EB-B382-4B3D-994B-AA6BF9FA76E0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9258594" y="1"/>
            <a:ext cx="293340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xmlns="" id="{DDB6D363-AFEC-4ACD-86CE-0EEF7E0508F2}"/>
              </a:ext>
            </a:extLst>
          </p:cNvPr>
          <p:cNvSpPr txBox="1"/>
          <p:nvPr userDrawn="1"/>
        </p:nvSpPr>
        <p:spPr>
          <a:xfrm>
            <a:off x="6247645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xmlns="" id="{2C333162-4D57-4CF1-A1D7-28C2B7F12E01}"/>
              </a:ext>
            </a:extLst>
          </p:cNvPr>
          <p:cNvCxnSpPr/>
          <p:nvPr userDrawn="1"/>
        </p:nvCxnSpPr>
        <p:spPr>
          <a:xfrm>
            <a:off x="7812348" y="6435876"/>
            <a:ext cx="0" cy="17134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magine 17">
            <a:extLst>
              <a:ext uri="{FF2B5EF4-FFF2-40B4-BE49-F238E27FC236}">
                <a16:creationId xmlns:a16="http://schemas.microsoft.com/office/drawing/2014/main" xmlns="" id="{2CB821AA-1779-4976-AF53-3DB883272A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134075" y="6414509"/>
            <a:ext cx="828031" cy="21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7606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-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>
            <a:extLst>
              <a:ext uri="{FF2B5EF4-FFF2-40B4-BE49-F238E27FC236}">
                <a16:creationId xmlns:a16="http://schemas.microsoft.com/office/drawing/2014/main" xmlns="" id="{4A241D12-C1C3-4541-A0CB-7680105EDE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410700" y="1"/>
            <a:ext cx="27813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Clicca per caricare l’immagine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C008F1A-97BC-43B4-B43D-9358103BB8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335797"/>
            <a:ext cx="7369615" cy="2074628"/>
          </a:xfrm>
          <a:prstGeom prst="rect">
            <a:avLst/>
          </a:prstGeom>
        </p:spPr>
        <p:txBody>
          <a:bodyPr anchor="b"/>
          <a:lstStyle>
            <a:lvl1pPr>
              <a:defRPr sz="4400">
                <a:solidFill>
                  <a:srgbClr val="FFFB00"/>
                </a:solidFill>
              </a:defRPr>
            </a:lvl1pPr>
          </a:lstStyle>
          <a:p>
            <a:r>
              <a:rPr lang="it-IT" dirty="0"/>
              <a:t>TITOLO SEZIONE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50EC1F6-701F-4AAE-8312-A416D8C98FA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736961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il testo</a:t>
            </a: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xmlns="" id="{D91EB2FD-1C7A-4F09-83A4-AD1FE5B800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87436" y="1902807"/>
            <a:ext cx="802504" cy="124834"/>
          </a:xfrm>
          <a:prstGeom prst="rect">
            <a:avLst/>
          </a:prstGeom>
        </p:spPr>
      </p:pic>
      <p:sp>
        <p:nvSpPr>
          <p:cNvPr id="13" name="Segnaposto testo 12">
            <a:extLst>
              <a:ext uri="{FF2B5EF4-FFF2-40B4-BE49-F238E27FC236}">
                <a16:creationId xmlns:a16="http://schemas.microsoft.com/office/drawing/2014/main" xmlns="" id="{E795AECE-A70B-4623-B63D-F1BDE8B901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7400" y="998872"/>
            <a:ext cx="3404772" cy="7173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N. sezione</a:t>
            </a: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B859CC20-A5D4-4C60-9334-0AE0158A7BE3}"/>
              </a:ext>
            </a:extLst>
          </p:cNvPr>
          <p:cNvSpPr txBox="1"/>
          <p:nvPr userDrawn="1"/>
        </p:nvSpPr>
        <p:spPr>
          <a:xfrm>
            <a:off x="6228783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xmlns="" id="{F6AB89F1-DF73-4AF0-82A1-DC8033491DA4}"/>
              </a:ext>
            </a:extLst>
          </p:cNvPr>
          <p:cNvCxnSpPr/>
          <p:nvPr userDrawn="1"/>
        </p:nvCxnSpPr>
        <p:spPr>
          <a:xfrm>
            <a:off x="7856738" y="6435876"/>
            <a:ext cx="0" cy="17134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magine 17">
            <a:extLst>
              <a:ext uri="{FF2B5EF4-FFF2-40B4-BE49-F238E27FC236}">
                <a16:creationId xmlns:a16="http://schemas.microsoft.com/office/drawing/2014/main" xmlns="" id="{DEC54361-1651-4444-8B65-3E23E95BBF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134073" y="6414509"/>
            <a:ext cx="828035" cy="21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5376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+ paragra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D97E775-028C-4897-AB34-69EE44624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076" y="365126"/>
            <a:ext cx="5256001" cy="22571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xmlns="" id="{4B6527F3-6700-4721-8A6B-4E9B560614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1076" y="796455"/>
            <a:ext cx="802504" cy="124834"/>
          </a:xfrm>
          <a:prstGeom prst="rect">
            <a:avLst/>
          </a:prstGeom>
        </p:spPr>
      </p:pic>
      <p:sp>
        <p:nvSpPr>
          <p:cNvPr id="12" name="Segnaposto testo 11">
            <a:extLst>
              <a:ext uri="{FF2B5EF4-FFF2-40B4-BE49-F238E27FC236}">
                <a16:creationId xmlns:a16="http://schemas.microsoft.com/office/drawing/2014/main" xmlns="" id="{1955EBD7-97F2-45C4-8720-06D7B6B681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1195388"/>
            <a:ext cx="11065559" cy="4670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</a:defRPr>
            </a:lvl2pPr>
            <a:lvl3pPr marL="914400" indent="0">
              <a:buNone/>
              <a:defRPr sz="1400">
                <a:solidFill>
                  <a:schemeClr val="accent4"/>
                </a:solidFill>
              </a:defRPr>
            </a:lvl3pPr>
            <a:lvl4pPr marL="1371600" indent="0">
              <a:buNone/>
              <a:defRPr sz="1400">
                <a:solidFill>
                  <a:schemeClr val="accent4"/>
                </a:solidFill>
              </a:defRPr>
            </a:lvl4pPr>
            <a:lvl5pPr marL="1828800" indent="0">
              <a:buNone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it-IT" dirty="0"/>
              <a:t>Inserisci testo</a:t>
            </a: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xmlns="" id="{11857CDD-73FD-4368-B4C5-AD8CFBD07207}"/>
              </a:ext>
            </a:extLst>
          </p:cNvPr>
          <p:cNvSpPr txBox="1"/>
          <p:nvPr userDrawn="1"/>
        </p:nvSpPr>
        <p:spPr>
          <a:xfrm>
            <a:off x="9177763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xmlns="" id="{B60912CA-5301-4257-8BCB-07C92D7ECF96}"/>
              </a:ext>
            </a:extLst>
          </p:cNvPr>
          <p:cNvCxnSpPr/>
          <p:nvPr userDrawn="1"/>
        </p:nvCxnSpPr>
        <p:spPr>
          <a:xfrm>
            <a:off x="10742466" y="6435876"/>
            <a:ext cx="0" cy="17134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8DE52D0C-9C9D-4987-B2FA-5F6B5977B0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035962" y="6414509"/>
            <a:ext cx="828035" cy="21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9891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xmlns="" id="{6C8B8485-8FD1-419D-9F28-E053DF746F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076" y="365126"/>
            <a:ext cx="5256001" cy="22571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xmlns="" id="{7056BB62-3C45-4D83-82C6-0D9F8E544F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1076" y="796455"/>
            <a:ext cx="802504" cy="124834"/>
          </a:xfrm>
          <a:prstGeom prst="rect">
            <a:avLst/>
          </a:prstGeom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A39E3FE3-115F-42AF-81D5-FD0B474105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2867" y="2346592"/>
            <a:ext cx="10055608" cy="362399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3"/>
              </a:buClr>
              <a:buFont typeface="Wingdings" panose="05000000000000000000" pitchFamily="2" charset="2"/>
              <a:buChar char="l"/>
              <a:defRPr sz="2800"/>
            </a:lvl1pPr>
            <a:lvl2pPr marL="685800" indent="-228600">
              <a:buClr>
                <a:schemeClr val="accent3"/>
              </a:buClr>
              <a:buFont typeface="Wingdings" panose="05000000000000000000" pitchFamily="2" charset="2"/>
              <a:buChar char="l"/>
              <a:defRPr sz="2800"/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l"/>
              <a:defRPr sz="2800"/>
            </a:lvl3pPr>
            <a:lvl4pPr marL="1600200" indent="-228600">
              <a:buClr>
                <a:schemeClr val="accent3"/>
              </a:buClr>
              <a:buFont typeface="Wingdings" panose="05000000000000000000" pitchFamily="2" charset="2"/>
              <a:buChar char="l"/>
              <a:defRPr sz="2800"/>
            </a:lvl4pPr>
            <a:lvl5pPr marL="2057400" indent="-228600">
              <a:buClr>
                <a:schemeClr val="accent3"/>
              </a:buClr>
              <a:buFont typeface="Wingdings" panose="05000000000000000000" pitchFamily="2" charset="2"/>
              <a:buChar char="l"/>
              <a:defRPr sz="2800"/>
            </a:lvl5pPr>
          </a:lstStyle>
          <a:p>
            <a:pPr lvl="0"/>
            <a:r>
              <a:rPr lang="it-IT" dirty="0"/>
              <a:t>Punto elenco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xmlns="" id="{471CD481-5C5A-46D7-B357-651CCDCCFD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1127125"/>
            <a:ext cx="11557000" cy="1031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TESTO:</a:t>
            </a: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xmlns="" id="{8914F013-6808-45EB-B055-02662963310B}"/>
              </a:ext>
            </a:extLst>
          </p:cNvPr>
          <p:cNvSpPr txBox="1"/>
          <p:nvPr userDrawn="1"/>
        </p:nvSpPr>
        <p:spPr>
          <a:xfrm>
            <a:off x="9177763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xmlns="" id="{8811E2F6-118B-4F5E-862B-62ABFAF53C91}"/>
              </a:ext>
            </a:extLst>
          </p:cNvPr>
          <p:cNvCxnSpPr/>
          <p:nvPr userDrawn="1"/>
        </p:nvCxnSpPr>
        <p:spPr>
          <a:xfrm>
            <a:off x="10742466" y="6435876"/>
            <a:ext cx="0" cy="17134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8">
            <a:extLst>
              <a:ext uri="{FF2B5EF4-FFF2-40B4-BE49-F238E27FC236}">
                <a16:creationId xmlns:a16="http://schemas.microsoft.com/office/drawing/2014/main" xmlns="" id="{7A56A5F5-69A1-4625-AE8A-5E45C55DBEC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035962" y="6414509"/>
            <a:ext cx="828035" cy="21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4692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D97E775-028C-4897-AB34-69EE44624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978" y="1234440"/>
            <a:ext cx="10876044" cy="4674870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it-IT" dirty="0"/>
              <a:t>TESTO</a:t>
            </a: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xmlns="" id="{B61B95FC-4DC2-4832-8132-D045591FA36F}"/>
              </a:ext>
            </a:extLst>
          </p:cNvPr>
          <p:cNvSpPr txBox="1"/>
          <p:nvPr userDrawn="1"/>
        </p:nvSpPr>
        <p:spPr>
          <a:xfrm>
            <a:off x="9177763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xmlns="" id="{8945092B-3EF7-427F-8605-6ABE9FC40320}"/>
              </a:ext>
            </a:extLst>
          </p:cNvPr>
          <p:cNvCxnSpPr/>
          <p:nvPr userDrawn="1"/>
        </p:nvCxnSpPr>
        <p:spPr>
          <a:xfrm>
            <a:off x="10742466" y="6435876"/>
            <a:ext cx="0" cy="17134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E1FABFED-6756-423B-B46D-40A5ADA31F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035962" y="6414509"/>
            <a:ext cx="828035" cy="21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4441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s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D97E775-028C-4897-AB34-69EE44624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978" y="1234440"/>
            <a:ext cx="10876044" cy="882199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it-IT" dirty="0"/>
              <a:t>TESTO</a:t>
            </a:r>
          </a:p>
        </p:txBody>
      </p:sp>
      <p:sp>
        <p:nvSpPr>
          <p:cNvPr id="6" name="Segnaposto testo 11">
            <a:extLst>
              <a:ext uri="{FF2B5EF4-FFF2-40B4-BE49-F238E27FC236}">
                <a16:creationId xmlns:a16="http://schemas.microsoft.com/office/drawing/2014/main" xmlns="" id="{2BCFA63F-55A7-40A6-AB88-A54604276F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7977" y="2565596"/>
            <a:ext cx="10876043" cy="321622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5"/>
              </a:buClr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</a:defRPr>
            </a:lvl2pPr>
            <a:lvl3pPr marL="914400" indent="0">
              <a:buNone/>
              <a:defRPr sz="1400">
                <a:solidFill>
                  <a:schemeClr val="accent4"/>
                </a:solidFill>
              </a:defRPr>
            </a:lvl3pPr>
            <a:lvl4pPr marL="1371600" indent="0">
              <a:buNone/>
              <a:defRPr sz="1400">
                <a:solidFill>
                  <a:schemeClr val="accent4"/>
                </a:solidFill>
              </a:defRPr>
            </a:lvl4pPr>
            <a:lvl5pPr marL="1828800" indent="0">
              <a:buNone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it-IT" dirty="0"/>
              <a:t>Punto Elenco</a:t>
            </a: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xmlns="" id="{53DA0B0F-9512-4C10-BD33-0B13E421866B}"/>
              </a:ext>
            </a:extLst>
          </p:cNvPr>
          <p:cNvSpPr txBox="1"/>
          <p:nvPr userDrawn="1"/>
        </p:nvSpPr>
        <p:spPr>
          <a:xfrm>
            <a:off x="9177763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55F3F250-214C-474E-AF4F-50156BDF5E03}"/>
              </a:ext>
            </a:extLst>
          </p:cNvPr>
          <p:cNvCxnSpPr/>
          <p:nvPr userDrawn="1"/>
        </p:nvCxnSpPr>
        <p:spPr>
          <a:xfrm>
            <a:off x="10742466" y="6435876"/>
            <a:ext cx="0" cy="17134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F54E661E-6D03-47A0-A01A-49EBEE73FC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035962" y="6414509"/>
            <a:ext cx="828035" cy="21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1179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+ immagine sfondo-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6961796A-771D-49C6-BA1C-BF9BA0529671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0" y="4363"/>
            <a:ext cx="12192001" cy="614497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D97E775-028C-4897-AB34-69EE44624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46" y="697230"/>
            <a:ext cx="5256001" cy="5040630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it-IT" dirty="0"/>
              <a:t>Testo</a:t>
            </a: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E047194C-04DB-4FB8-9229-82DA089CB4B6}"/>
              </a:ext>
            </a:extLst>
          </p:cNvPr>
          <p:cNvSpPr txBox="1"/>
          <p:nvPr userDrawn="1"/>
        </p:nvSpPr>
        <p:spPr>
          <a:xfrm>
            <a:off x="9177763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xmlns="" id="{B30E35C1-7FDE-4A5D-A822-F9D930AC2001}"/>
              </a:ext>
            </a:extLst>
          </p:cNvPr>
          <p:cNvCxnSpPr/>
          <p:nvPr userDrawn="1"/>
        </p:nvCxnSpPr>
        <p:spPr>
          <a:xfrm>
            <a:off x="10742466" y="6435876"/>
            <a:ext cx="0" cy="17134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74B29B4E-F3A0-4FFD-985B-84763A5BC8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035962" y="6414509"/>
            <a:ext cx="828035" cy="21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3002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+ immagine sfondo-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A0FC8372-1F23-41F4-8CC8-B71035FA6EF1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0" y="4363"/>
            <a:ext cx="12192000" cy="62091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xmlns="" id="{3F3254E4-3E35-44C1-9FB8-711C4961B7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771" y="261467"/>
            <a:ext cx="5848829" cy="32937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xmlns="" id="{8856771F-5BDF-4EA1-86BA-14D86DD372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6771" y="796455"/>
            <a:ext cx="802504" cy="124834"/>
          </a:xfrm>
          <a:prstGeom prst="rect">
            <a:avLst/>
          </a:prstGeom>
        </p:spPr>
      </p:pic>
      <p:sp>
        <p:nvSpPr>
          <p:cNvPr id="13" name="Segnaposto testo 11">
            <a:extLst>
              <a:ext uri="{FF2B5EF4-FFF2-40B4-BE49-F238E27FC236}">
                <a16:creationId xmlns:a16="http://schemas.microsoft.com/office/drawing/2014/main" xmlns="" id="{8FC44BB8-76AC-4FD1-AE13-68B9CB92CF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6772" y="1195388"/>
            <a:ext cx="5849228" cy="467042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3"/>
              </a:buClr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</a:defRPr>
            </a:lvl2pPr>
            <a:lvl3pPr marL="914400" indent="0">
              <a:buNone/>
              <a:defRPr sz="1400">
                <a:solidFill>
                  <a:schemeClr val="accent4"/>
                </a:solidFill>
              </a:defRPr>
            </a:lvl3pPr>
            <a:lvl4pPr marL="1371600" indent="0">
              <a:buNone/>
              <a:defRPr sz="1400">
                <a:solidFill>
                  <a:schemeClr val="accent4"/>
                </a:solidFill>
              </a:defRPr>
            </a:lvl4pPr>
            <a:lvl5pPr marL="1828800" indent="0">
              <a:buNone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it-IT" dirty="0"/>
              <a:t>Punto Elenco</a:t>
            </a: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xmlns="" id="{A71264DB-5D94-4EFB-8B7E-D77C41DDB687}"/>
              </a:ext>
            </a:extLst>
          </p:cNvPr>
          <p:cNvSpPr txBox="1"/>
          <p:nvPr userDrawn="1"/>
        </p:nvSpPr>
        <p:spPr>
          <a:xfrm>
            <a:off x="9177763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xmlns="" id="{8A355707-8835-49D4-BA6B-2F7F561A960A}"/>
              </a:ext>
            </a:extLst>
          </p:cNvPr>
          <p:cNvCxnSpPr/>
          <p:nvPr userDrawn="1"/>
        </p:nvCxnSpPr>
        <p:spPr>
          <a:xfrm>
            <a:off x="10742466" y="6435876"/>
            <a:ext cx="0" cy="17134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F380CF4D-8686-4C52-AB0D-D41F17FC13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035962" y="6414509"/>
            <a:ext cx="828035" cy="21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1716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+ immagine -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D97E775-028C-4897-AB34-69EE44624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076" y="1679576"/>
            <a:ext cx="5256001" cy="2995294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it-IT" dirty="0"/>
              <a:t>Testo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6961796A-771D-49C6-BA1C-BF9BA0529671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6096001" y="4362"/>
            <a:ext cx="6096000" cy="68536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xmlns="" id="{B3D0942B-9393-4ED1-B27D-C5F31B1CC827}"/>
              </a:ext>
            </a:extLst>
          </p:cNvPr>
          <p:cNvSpPr txBox="1"/>
          <p:nvPr userDrawn="1"/>
        </p:nvSpPr>
        <p:spPr>
          <a:xfrm>
            <a:off x="2940843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xmlns="" id="{6112C525-D875-4C07-A545-1ACE1C24911D}"/>
              </a:ext>
            </a:extLst>
          </p:cNvPr>
          <p:cNvCxnSpPr/>
          <p:nvPr userDrawn="1"/>
        </p:nvCxnSpPr>
        <p:spPr>
          <a:xfrm>
            <a:off x="4505546" y="6435876"/>
            <a:ext cx="0" cy="17134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702BF76E-5ECC-417C-9CB6-53FFF2BD9B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799042" y="6414509"/>
            <a:ext cx="828035" cy="21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1178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+ immagine-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D97E775-028C-4897-AB34-69EE44624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076" y="1679576"/>
            <a:ext cx="5256001" cy="846454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it-IT" dirty="0"/>
              <a:t>Testo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6961796A-771D-49C6-BA1C-BF9BA0529671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6096001" y="4362"/>
            <a:ext cx="6096000" cy="68536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Segnaposto testo 11">
            <a:extLst>
              <a:ext uri="{FF2B5EF4-FFF2-40B4-BE49-F238E27FC236}">
                <a16:creationId xmlns:a16="http://schemas.microsoft.com/office/drawing/2014/main" xmlns="" id="{445B6305-B7B0-410D-86B8-16BBDC53E0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8903" y="2903221"/>
            <a:ext cx="5288174" cy="26860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5"/>
              </a:buClr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</a:defRPr>
            </a:lvl2pPr>
            <a:lvl3pPr marL="914400" indent="0">
              <a:buNone/>
              <a:defRPr sz="1400">
                <a:solidFill>
                  <a:schemeClr val="accent4"/>
                </a:solidFill>
              </a:defRPr>
            </a:lvl3pPr>
            <a:lvl4pPr marL="1371600" indent="0">
              <a:buNone/>
              <a:defRPr sz="1400">
                <a:solidFill>
                  <a:schemeClr val="accent4"/>
                </a:solidFill>
              </a:defRPr>
            </a:lvl4pPr>
            <a:lvl5pPr marL="1828800" indent="0">
              <a:buNone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it-IT" dirty="0"/>
              <a:t>Punto Elenco</a:t>
            </a: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xmlns="" id="{77607566-06AA-4C69-9229-3B7BAF91EB5F}"/>
              </a:ext>
            </a:extLst>
          </p:cNvPr>
          <p:cNvSpPr txBox="1"/>
          <p:nvPr userDrawn="1"/>
        </p:nvSpPr>
        <p:spPr>
          <a:xfrm>
            <a:off x="2940843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xmlns="" id="{29386D22-AA5B-483B-BD76-0B2794E103C3}"/>
              </a:ext>
            </a:extLst>
          </p:cNvPr>
          <p:cNvCxnSpPr/>
          <p:nvPr userDrawn="1"/>
        </p:nvCxnSpPr>
        <p:spPr>
          <a:xfrm>
            <a:off x="4505546" y="6435876"/>
            <a:ext cx="0" cy="17134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CDEAA77B-52EB-4467-9605-238248E3AE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799042" y="6414509"/>
            <a:ext cx="828035" cy="21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66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17A5918-77EF-4C6E-B20C-2B2841BF74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569" y="817766"/>
            <a:ext cx="10875773" cy="2492725"/>
          </a:xfrm>
          <a:prstGeom prst="rect">
            <a:avLst/>
          </a:prstGeom>
        </p:spPr>
        <p:txBody>
          <a:bodyPr anchor="b"/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it-IT" dirty="0"/>
              <a:t>TITOLO PRESENTAZIONE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CE248C5B-49DF-4631-8146-92DF01D1223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570" y="3809236"/>
            <a:ext cx="10875772" cy="16991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sottotitolo</a:t>
            </a: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xmlns="" id="{561009C0-D173-4A36-8FD7-75D23574E4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06052" y="3485093"/>
            <a:ext cx="802504" cy="12483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95611B0C-E22A-4F39-B11D-176FEF0768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035962" y="6414509"/>
            <a:ext cx="828035" cy="21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3346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+ immagine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0" y="4363"/>
            <a:ext cx="559656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xmlns="" id="{B3A901B6-ACD8-429B-AE1C-FCDBCC9BA8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0676" y="261467"/>
            <a:ext cx="5848829" cy="32937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xmlns="" id="{8A81A1B8-1F2B-413C-883F-AAF1E8D5DE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10676" y="796455"/>
            <a:ext cx="802504" cy="124834"/>
          </a:xfrm>
          <a:prstGeom prst="rect">
            <a:avLst/>
          </a:prstGeom>
        </p:spPr>
      </p:pic>
      <p:sp>
        <p:nvSpPr>
          <p:cNvPr id="17" name="Segnaposto testo 11">
            <a:extLst>
              <a:ext uri="{FF2B5EF4-FFF2-40B4-BE49-F238E27FC236}">
                <a16:creationId xmlns:a16="http://schemas.microsoft.com/office/drawing/2014/main" xmlns="" id="{8946C278-FEFB-4242-B5D9-8DC1B24E15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0677" y="1195388"/>
            <a:ext cx="5849228" cy="467042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3"/>
              </a:buClr>
              <a:buFont typeface="Wingdings" panose="05000000000000000000" pitchFamily="2" charset="2"/>
              <a:buChar char="l"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</a:defRPr>
            </a:lvl2pPr>
            <a:lvl3pPr marL="914400" indent="0">
              <a:buNone/>
              <a:defRPr sz="1400">
                <a:solidFill>
                  <a:schemeClr val="accent4"/>
                </a:solidFill>
              </a:defRPr>
            </a:lvl3pPr>
            <a:lvl4pPr marL="1371600" indent="0">
              <a:buNone/>
              <a:defRPr sz="1400">
                <a:solidFill>
                  <a:schemeClr val="accent4"/>
                </a:solidFill>
              </a:defRPr>
            </a:lvl4pPr>
            <a:lvl5pPr marL="1828800" indent="0">
              <a:buNone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it-IT" dirty="0"/>
              <a:t>Punto Elenco</a:t>
            </a: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xmlns="" id="{9DE38AC6-C7CF-41D7-8782-F821AB41E4F8}"/>
              </a:ext>
            </a:extLst>
          </p:cNvPr>
          <p:cNvSpPr txBox="1"/>
          <p:nvPr userDrawn="1"/>
        </p:nvSpPr>
        <p:spPr>
          <a:xfrm>
            <a:off x="9177763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xmlns="" id="{946B58D3-00A7-4E6A-8639-F207753DF79F}"/>
              </a:ext>
            </a:extLst>
          </p:cNvPr>
          <p:cNvCxnSpPr/>
          <p:nvPr userDrawn="1"/>
        </p:nvCxnSpPr>
        <p:spPr>
          <a:xfrm>
            <a:off x="10742466" y="6435876"/>
            <a:ext cx="0" cy="17134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8">
            <a:extLst>
              <a:ext uri="{FF2B5EF4-FFF2-40B4-BE49-F238E27FC236}">
                <a16:creationId xmlns:a16="http://schemas.microsoft.com/office/drawing/2014/main" xmlns="" id="{20D1E007-98B6-4A7D-8049-C8B3BD9153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035964" y="6414509"/>
            <a:ext cx="828031" cy="21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901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+ immagine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059168EC-2362-4EFB-9D79-81DCABF95BA7}"/>
              </a:ext>
            </a:extLst>
          </p:cNvPr>
          <p:cNvSpPr/>
          <p:nvPr userDrawn="1"/>
        </p:nvSpPr>
        <p:spPr>
          <a:xfrm>
            <a:off x="5596569" y="0"/>
            <a:ext cx="6595431" cy="6862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0" y="4363"/>
            <a:ext cx="559656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xmlns="" id="{B3A901B6-ACD8-429B-AE1C-FCDBCC9BA8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0676" y="261467"/>
            <a:ext cx="5848829" cy="32937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xmlns="" id="{8A81A1B8-1F2B-413C-883F-AAF1E8D5DE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10676" y="796455"/>
            <a:ext cx="802504" cy="124834"/>
          </a:xfrm>
          <a:prstGeom prst="rect">
            <a:avLst/>
          </a:prstGeom>
        </p:spPr>
      </p:pic>
      <p:sp>
        <p:nvSpPr>
          <p:cNvPr id="17" name="Segnaposto testo 11">
            <a:extLst>
              <a:ext uri="{FF2B5EF4-FFF2-40B4-BE49-F238E27FC236}">
                <a16:creationId xmlns:a16="http://schemas.microsoft.com/office/drawing/2014/main" xmlns="" id="{8946C278-FEFB-4242-B5D9-8DC1B24E15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0677" y="1195388"/>
            <a:ext cx="5849228" cy="467042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</a:defRPr>
            </a:lvl2pPr>
            <a:lvl3pPr marL="914400" indent="0">
              <a:buNone/>
              <a:defRPr sz="1400">
                <a:solidFill>
                  <a:schemeClr val="accent4"/>
                </a:solidFill>
              </a:defRPr>
            </a:lvl3pPr>
            <a:lvl4pPr marL="1371600" indent="0">
              <a:buNone/>
              <a:defRPr sz="1400">
                <a:solidFill>
                  <a:schemeClr val="accent4"/>
                </a:solidFill>
              </a:defRPr>
            </a:lvl4pPr>
            <a:lvl5pPr marL="1828800" indent="0">
              <a:buNone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it-IT" dirty="0"/>
              <a:t>Punto Elenco</a:t>
            </a:r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xmlns="" id="{F784FE76-13D4-450F-9607-5E34AB0CAFAE}"/>
              </a:ext>
            </a:extLst>
          </p:cNvPr>
          <p:cNvSpPr txBox="1"/>
          <p:nvPr userDrawn="1"/>
        </p:nvSpPr>
        <p:spPr>
          <a:xfrm>
            <a:off x="9177763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xmlns="" id="{904F02F0-895A-4328-B6A7-0CD0664A5A40}"/>
              </a:ext>
            </a:extLst>
          </p:cNvPr>
          <p:cNvCxnSpPr/>
          <p:nvPr userDrawn="1"/>
        </p:nvCxnSpPr>
        <p:spPr>
          <a:xfrm>
            <a:off x="10742466" y="6435876"/>
            <a:ext cx="0" cy="17134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magine 19">
            <a:extLst>
              <a:ext uri="{FF2B5EF4-FFF2-40B4-BE49-F238E27FC236}">
                <a16:creationId xmlns:a16="http://schemas.microsoft.com/office/drawing/2014/main" xmlns="" id="{B40F90D1-F60A-460E-8107-2FC4DF133C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035962" y="6414509"/>
            <a:ext cx="828035" cy="21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333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to+ immagine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059168EC-2362-4EFB-9D79-81DCABF95BA7}"/>
              </a:ext>
            </a:extLst>
          </p:cNvPr>
          <p:cNvSpPr/>
          <p:nvPr userDrawn="1"/>
        </p:nvSpPr>
        <p:spPr>
          <a:xfrm>
            <a:off x="0" y="0"/>
            <a:ext cx="12191999" cy="6862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xmlns="" id="{B3A901B6-ACD8-429B-AE1C-FCDBCC9BA8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902" y="261467"/>
            <a:ext cx="5848829" cy="32937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5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xmlns="" id="{8A81A1B8-1F2B-413C-883F-AAF1E8D5DE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8902" y="796455"/>
            <a:ext cx="802504" cy="124834"/>
          </a:xfrm>
          <a:prstGeom prst="rect">
            <a:avLst/>
          </a:prstGeom>
        </p:spPr>
      </p:pic>
      <p:sp>
        <p:nvSpPr>
          <p:cNvPr id="15" name="object 6">
            <a:extLst>
              <a:ext uri="{FF2B5EF4-FFF2-40B4-BE49-F238E27FC236}">
                <a16:creationId xmlns:a16="http://schemas.microsoft.com/office/drawing/2014/main" xmlns="" id="{009D5ECA-98FB-4E68-853E-1EA7DE32239E}"/>
              </a:ext>
            </a:extLst>
          </p:cNvPr>
          <p:cNvSpPr txBox="1"/>
          <p:nvPr userDrawn="1"/>
        </p:nvSpPr>
        <p:spPr>
          <a:xfrm>
            <a:off x="6364216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xmlns="" id="{0711D704-A333-4ADE-AC6C-652DC3FB1B08}"/>
              </a:ext>
            </a:extLst>
          </p:cNvPr>
          <p:cNvCxnSpPr/>
          <p:nvPr userDrawn="1"/>
        </p:nvCxnSpPr>
        <p:spPr>
          <a:xfrm>
            <a:off x="7928919" y="6435876"/>
            <a:ext cx="0" cy="17134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8">
            <a:extLst>
              <a:ext uri="{FF2B5EF4-FFF2-40B4-BE49-F238E27FC236}">
                <a16:creationId xmlns:a16="http://schemas.microsoft.com/office/drawing/2014/main" xmlns="" id="{09D5E3A6-1626-4B08-8991-9BABE7D7AA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222415" y="6414509"/>
            <a:ext cx="828035" cy="21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7988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to+ immagine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486385" y="-7360"/>
            <a:ext cx="4705615" cy="6875334"/>
          </a:xfrm>
          <a:custGeom>
            <a:avLst/>
            <a:gdLst>
              <a:gd name="connsiteX0" fmla="*/ 0 w 5596569"/>
              <a:gd name="connsiteY0" fmla="*/ 0 h 6858000"/>
              <a:gd name="connsiteX1" fmla="*/ 5596569 w 5596569"/>
              <a:gd name="connsiteY1" fmla="*/ 0 h 6858000"/>
              <a:gd name="connsiteX2" fmla="*/ 5596569 w 5596569"/>
              <a:gd name="connsiteY2" fmla="*/ 6858000 h 6858000"/>
              <a:gd name="connsiteX3" fmla="*/ 0 w 5596569"/>
              <a:gd name="connsiteY3" fmla="*/ 6858000 h 6858000"/>
              <a:gd name="connsiteX4" fmla="*/ 0 w 5596569"/>
              <a:gd name="connsiteY4" fmla="*/ 0 h 6858000"/>
              <a:gd name="connsiteX0" fmla="*/ 0 w 5596569"/>
              <a:gd name="connsiteY0" fmla="*/ 0 h 6858000"/>
              <a:gd name="connsiteX1" fmla="*/ 5596569 w 5596569"/>
              <a:gd name="connsiteY1" fmla="*/ 0 h 6858000"/>
              <a:gd name="connsiteX2" fmla="*/ 5596569 w 5596569"/>
              <a:gd name="connsiteY2" fmla="*/ 6858000 h 6858000"/>
              <a:gd name="connsiteX3" fmla="*/ 2977662 w 5596569"/>
              <a:gd name="connsiteY3" fmla="*/ 6846277 h 6858000"/>
              <a:gd name="connsiteX4" fmla="*/ 0 w 5596569"/>
              <a:gd name="connsiteY4" fmla="*/ 0 h 6858000"/>
              <a:gd name="connsiteX0" fmla="*/ 0 w 4705615"/>
              <a:gd name="connsiteY0" fmla="*/ 0 h 6869723"/>
              <a:gd name="connsiteX1" fmla="*/ 4705615 w 4705615"/>
              <a:gd name="connsiteY1" fmla="*/ 11723 h 6869723"/>
              <a:gd name="connsiteX2" fmla="*/ 4705615 w 4705615"/>
              <a:gd name="connsiteY2" fmla="*/ 6869723 h 6869723"/>
              <a:gd name="connsiteX3" fmla="*/ 2086708 w 4705615"/>
              <a:gd name="connsiteY3" fmla="*/ 6858000 h 6869723"/>
              <a:gd name="connsiteX4" fmla="*/ 0 w 4705615"/>
              <a:gd name="connsiteY4" fmla="*/ 0 h 6869723"/>
              <a:gd name="connsiteX0" fmla="*/ 0 w 4705615"/>
              <a:gd name="connsiteY0" fmla="*/ 0 h 6875334"/>
              <a:gd name="connsiteX1" fmla="*/ 4705615 w 4705615"/>
              <a:gd name="connsiteY1" fmla="*/ 11723 h 6875334"/>
              <a:gd name="connsiteX2" fmla="*/ 4705615 w 4705615"/>
              <a:gd name="connsiteY2" fmla="*/ 6869723 h 6875334"/>
              <a:gd name="connsiteX3" fmla="*/ 2099709 w 4705615"/>
              <a:gd name="connsiteY3" fmla="*/ 6875334 h 6875334"/>
              <a:gd name="connsiteX4" fmla="*/ 0 w 4705615"/>
              <a:gd name="connsiteY4" fmla="*/ 0 h 687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5615" h="6875334">
                <a:moveTo>
                  <a:pt x="0" y="0"/>
                </a:moveTo>
                <a:lnTo>
                  <a:pt x="4705615" y="11723"/>
                </a:lnTo>
                <a:lnTo>
                  <a:pt x="4705615" y="6869723"/>
                </a:lnTo>
                <a:lnTo>
                  <a:pt x="2099709" y="687533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xmlns="" id="{B3A901B6-ACD8-429B-AE1C-FCDBCC9BA8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902" y="261467"/>
            <a:ext cx="5848829" cy="32937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xmlns="" id="{8A81A1B8-1F2B-413C-883F-AAF1E8D5DE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8902" y="796455"/>
            <a:ext cx="802504" cy="124834"/>
          </a:xfrm>
          <a:prstGeom prst="rect">
            <a:avLst/>
          </a:prstGeom>
        </p:spPr>
      </p:pic>
      <p:sp>
        <p:nvSpPr>
          <p:cNvPr id="17" name="Segnaposto testo 11">
            <a:extLst>
              <a:ext uri="{FF2B5EF4-FFF2-40B4-BE49-F238E27FC236}">
                <a16:creationId xmlns:a16="http://schemas.microsoft.com/office/drawing/2014/main" xmlns="" id="{8946C278-FEFB-4242-B5D9-8DC1B24E15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8903" y="1195388"/>
            <a:ext cx="5849228" cy="467042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3"/>
              </a:buClr>
              <a:buFont typeface="Wingdings" panose="05000000000000000000" pitchFamily="2" charset="2"/>
              <a:buChar char="l"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</a:defRPr>
            </a:lvl2pPr>
            <a:lvl3pPr marL="914400" indent="0">
              <a:buNone/>
              <a:defRPr sz="1400">
                <a:solidFill>
                  <a:schemeClr val="accent4"/>
                </a:solidFill>
              </a:defRPr>
            </a:lvl3pPr>
            <a:lvl4pPr marL="1371600" indent="0">
              <a:buNone/>
              <a:defRPr sz="1400">
                <a:solidFill>
                  <a:schemeClr val="accent4"/>
                </a:solidFill>
              </a:defRPr>
            </a:lvl4pPr>
            <a:lvl5pPr marL="1828800" indent="0">
              <a:buNone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it-IT" dirty="0"/>
              <a:t>Punto Elenco</a:t>
            </a: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xmlns="" id="{CCF1FBD5-C1EF-4355-B8E8-C66686C8BC11}"/>
              </a:ext>
            </a:extLst>
          </p:cNvPr>
          <p:cNvSpPr txBox="1"/>
          <p:nvPr userDrawn="1"/>
        </p:nvSpPr>
        <p:spPr>
          <a:xfrm>
            <a:off x="6364216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xmlns="" id="{81BDC112-0D97-4ABA-B54B-17F7CC2971E6}"/>
              </a:ext>
            </a:extLst>
          </p:cNvPr>
          <p:cNvCxnSpPr/>
          <p:nvPr userDrawn="1"/>
        </p:nvCxnSpPr>
        <p:spPr>
          <a:xfrm>
            <a:off x="7928919" y="6435876"/>
            <a:ext cx="0" cy="17134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magine 17">
            <a:extLst>
              <a:ext uri="{FF2B5EF4-FFF2-40B4-BE49-F238E27FC236}">
                <a16:creationId xmlns:a16="http://schemas.microsoft.com/office/drawing/2014/main" xmlns="" id="{E8DFECA4-038B-4B7E-9AA3-A6D10C2AB1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222417" y="6414509"/>
            <a:ext cx="828031" cy="21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6813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+ 2 immagin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D97E775-028C-4897-AB34-69EE44624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076" y="365126"/>
            <a:ext cx="5256001" cy="22571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xmlns="" id="{4B6527F3-6700-4721-8A6B-4E9B560614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1076" y="796455"/>
            <a:ext cx="802504" cy="124834"/>
          </a:xfrm>
          <a:prstGeom prst="rect">
            <a:avLst/>
          </a:prstGeom>
        </p:spPr>
      </p:pic>
      <p:sp>
        <p:nvSpPr>
          <p:cNvPr id="12" name="Segnaposto testo 11">
            <a:extLst>
              <a:ext uri="{FF2B5EF4-FFF2-40B4-BE49-F238E27FC236}">
                <a16:creationId xmlns:a16="http://schemas.microsoft.com/office/drawing/2014/main" xmlns="" id="{1955EBD7-97F2-45C4-8720-06D7B6B681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1195388"/>
            <a:ext cx="5255602" cy="4670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</a:defRPr>
            </a:lvl2pPr>
            <a:lvl3pPr marL="914400" indent="0">
              <a:buNone/>
              <a:defRPr sz="1400">
                <a:solidFill>
                  <a:schemeClr val="accent4"/>
                </a:solidFill>
              </a:defRPr>
            </a:lvl3pPr>
            <a:lvl4pPr marL="1371600" indent="0">
              <a:buNone/>
              <a:defRPr sz="1400">
                <a:solidFill>
                  <a:schemeClr val="accent4"/>
                </a:solidFill>
              </a:defRPr>
            </a:lvl4pPr>
            <a:lvl5pPr marL="1828800" indent="0">
              <a:buNone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it-IT" dirty="0"/>
              <a:t>Paragrafo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6961796A-771D-49C6-BA1C-BF9BA0529671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6180463" y="4363"/>
            <a:ext cx="6011537" cy="34623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xmlns="" id="{117E4A0C-6312-4405-855B-463D29AF0A01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6180463" y="3701667"/>
            <a:ext cx="6011537" cy="31563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xmlns="" id="{7C3137B2-7086-4A65-8F19-7029235E2149}"/>
              </a:ext>
            </a:extLst>
          </p:cNvPr>
          <p:cNvSpPr txBox="1"/>
          <p:nvPr userDrawn="1"/>
        </p:nvSpPr>
        <p:spPr>
          <a:xfrm>
            <a:off x="2940845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xmlns="" id="{2CE013B0-73DE-4463-8E26-91F838C8EE0C}"/>
              </a:ext>
            </a:extLst>
          </p:cNvPr>
          <p:cNvCxnSpPr/>
          <p:nvPr userDrawn="1"/>
        </p:nvCxnSpPr>
        <p:spPr>
          <a:xfrm>
            <a:off x="4505548" y="6435876"/>
            <a:ext cx="0" cy="17134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magine 19">
            <a:extLst>
              <a:ext uri="{FF2B5EF4-FFF2-40B4-BE49-F238E27FC236}">
                <a16:creationId xmlns:a16="http://schemas.microsoft.com/office/drawing/2014/main" xmlns="" id="{4329B151-8F3A-4B55-B8F7-7EDF6948BB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799046" y="6414509"/>
            <a:ext cx="828031" cy="21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9688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+ 2 immagini-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D97E775-028C-4897-AB34-69EE44624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524" y="263524"/>
            <a:ext cx="5256001" cy="22571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xmlns="" id="{1955EBD7-97F2-45C4-8720-06D7B6B681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64924" y="644081"/>
            <a:ext cx="5255602" cy="24738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4"/>
                </a:solidFill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</a:defRPr>
            </a:lvl2pPr>
            <a:lvl3pPr marL="914400" indent="0">
              <a:buNone/>
              <a:defRPr sz="1400">
                <a:solidFill>
                  <a:schemeClr val="accent4"/>
                </a:solidFill>
              </a:defRPr>
            </a:lvl3pPr>
            <a:lvl4pPr marL="1371600" indent="0">
              <a:buNone/>
              <a:defRPr sz="1400">
                <a:solidFill>
                  <a:schemeClr val="accent4"/>
                </a:solidFill>
              </a:defRPr>
            </a:lvl4pPr>
            <a:lvl5pPr marL="1828800" indent="0">
              <a:buNone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it-IT" dirty="0"/>
              <a:t>Paragrafo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6961796A-771D-49C6-BA1C-BF9BA0529671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0" y="0"/>
            <a:ext cx="6096000" cy="33535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xmlns="" id="{117E4A0C-6312-4405-855B-463D29AF0A01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6096000" y="3429000"/>
            <a:ext cx="6096001" cy="3429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Segnaposto testo 11">
            <a:extLst>
              <a:ext uri="{FF2B5EF4-FFF2-40B4-BE49-F238E27FC236}">
                <a16:creationId xmlns:a16="http://schemas.microsoft.com/office/drawing/2014/main" xmlns="" id="{12C1592E-3C8A-4986-9FC6-1E41FC0A4B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1476" y="4161259"/>
            <a:ext cx="5255602" cy="20596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4"/>
                </a:solidFill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</a:defRPr>
            </a:lvl2pPr>
            <a:lvl3pPr marL="914400" indent="0">
              <a:buNone/>
              <a:defRPr sz="1400">
                <a:solidFill>
                  <a:schemeClr val="accent4"/>
                </a:solidFill>
              </a:defRPr>
            </a:lvl3pPr>
            <a:lvl4pPr marL="1371600" indent="0">
              <a:buNone/>
              <a:defRPr sz="1400">
                <a:solidFill>
                  <a:schemeClr val="accent4"/>
                </a:solidFill>
              </a:defRPr>
            </a:lvl4pPr>
            <a:lvl5pPr marL="1828800" indent="0">
              <a:buNone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it-IT" dirty="0"/>
              <a:t>Paragrafo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F6CB8CCB-6C3D-4D1A-9571-BA446CD8D5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1475" y="3657600"/>
            <a:ext cx="5254625" cy="333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xmlns="" id="{8500A2AE-34AC-4250-88E1-7D68736C8C30}"/>
              </a:ext>
            </a:extLst>
          </p:cNvPr>
          <p:cNvSpPr txBox="1"/>
          <p:nvPr userDrawn="1"/>
        </p:nvSpPr>
        <p:spPr>
          <a:xfrm>
            <a:off x="2940845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xmlns="" id="{D8753E32-0461-4BFC-9139-03CAA194346C}"/>
              </a:ext>
            </a:extLst>
          </p:cNvPr>
          <p:cNvCxnSpPr/>
          <p:nvPr userDrawn="1"/>
        </p:nvCxnSpPr>
        <p:spPr>
          <a:xfrm>
            <a:off x="4505548" y="6435876"/>
            <a:ext cx="0" cy="17134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DF38C942-8629-4614-816F-CE885C7E5A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799046" y="6414509"/>
            <a:ext cx="828031" cy="21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659684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sto+ 2 immagini-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6961796A-771D-49C6-BA1C-BF9BA0529671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0" y="-704"/>
            <a:ext cx="6095999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xmlns="" id="{117E4A0C-6312-4405-855B-463D29AF0A01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6096000" y="3429000"/>
            <a:ext cx="6096001" cy="3429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xmlns="" id="{8500A2AE-34AC-4250-88E1-7D68736C8C30}"/>
              </a:ext>
            </a:extLst>
          </p:cNvPr>
          <p:cNvSpPr txBox="1"/>
          <p:nvPr userDrawn="1"/>
        </p:nvSpPr>
        <p:spPr>
          <a:xfrm>
            <a:off x="2940845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xmlns="" id="{D8753E32-0461-4BFC-9139-03CAA194346C}"/>
              </a:ext>
            </a:extLst>
          </p:cNvPr>
          <p:cNvCxnSpPr/>
          <p:nvPr userDrawn="1"/>
        </p:nvCxnSpPr>
        <p:spPr>
          <a:xfrm>
            <a:off x="4505548" y="6435876"/>
            <a:ext cx="0" cy="17134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DF38C942-8629-4614-816F-CE885C7E5A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799046" y="6414509"/>
            <a:ext cx="828031" cy="213281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A60B41C7-6A39-1689-EDF0-8A587B88B944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6095999" y="0"/>
            <a:ext cx="6096001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EFB00101-23DE-4595-9489-461F53DC2131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0" y="3429000"/>
            <a:ext cx="6095999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xmlns="" id="{5496BD4E-35FD-E94C-7C20-6679FD6CE7A3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3044078" y="1722871"/>
            <a:ext cx="6095999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2527844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+ 2 immagini-3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D97E775-028C-4897-AB34-69EE44624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524" y="263524"/>
            <a:ext cx="5256001" cy="22571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xmlns="" id="{1955EBD7-97F2-45C4-8720-06D7B6B681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64924" y="644081"/>
            <a:ext cx="5255602" cy="24738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</a:defRPr>
            </a:lvl2pPr>
            <a:lvl3pPr marL="914400" indent="0">
              <a:buNone/>
              <a:defRPr sz="1400">
                <a:solidFill>
                  <a:schemeClr val="accent4"/>
                </a:solidFill>
              </a:defRPr>
            </a:lvl3pPr>
            <a:lvl4pPr marL="1371600" indent="0">
              <a:buNone/>
              <a:defRPr sz="1400">
                <a:solidFill>
                  <a:schemeClr val="accent4"/>
                </a:solidFill>
              </a:defRPr>
            </a:lvl4pPr>
            <a:lvl5pPr marL="1828800" indent="0">
              <a:buNone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it-IT" dirty="0"/>
              <a:t>Paragrafo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6961796A-771D-49C6-BA1C-BF9BA0529671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0" y="4363"/>
            <a:ext cx="6096000" cy="34246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xmlns="" id="{117E4A0C-6312-4405-855B-463D29AF0A01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6096000" y="3429000"/>
            <a:ext cx="6096001" cy="3429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Segnaposto testo 11">
            <a:extLst>
              <a:ext uri="{FF2B5EF4-FFF2-40B4-BE49-F238E27FC236}">
                <a16:creationId xmlns:a16="http://schemas.microsoft.com/office/drawing/2014/main" xmlns="" id="{12C1592E-3C8A-4986-9FC6-1E41FC0A4B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1476" y="4161259"/>
            <a:ext cx="5255602" cy="20596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</a:defRPr>
            </a:lvl2pPr>
            <a:lvl3pPr marL="914400" indent="0">
              <a:buNone/>
              <a:defRPr sz="1400">
                <a:solidFill>
                  <a:schemeClr val="accent4"/>
                </a:solidFill>
              </a:defRPr>
            </a:lvl3pPr>
            <a:lvl4pPr marL="1371600" indent="0">
              <a:buNone/>
              <a:defRPr sz="1400">
                <a:solidFill>
                  <a:schemeClr val="accent4"/>
                </a:solidFill>
              </a:defRPr>
            </a:lvl4pPr>
            <a:lvl5pPr marL="1828800" indent="0">
              <a:buNone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it-IT" dirty="0"/>
              <a:t>Paragrafo</a:t>
            </a:r>
          </a:p>
        </p:txBody>
      </p:sp>
      <p:sp>
        <p:nvSpPr>
          <p:cNvPr id="18" name="Segnaposto testo 3">
            <a:extLst>
              <a:ext uri="{FF2B5EF4-FFF2-40B4-BE49-F238E27FC236}">
                <a16:creationId xmlns:a16="http://schemas.microsoft.com/office/drawing/2014/main" xmlns="" id="{30EC3005-1B19-4CBA-8A8F-3A2242AF513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1475" y="3657600"/>
            <a:ext cx="5254625" cy="333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2DC432C7-D179-4436-8994-9436C783CEE7}"/>
              </a:ext>
            </a:extLst>
          </p:cNvPr>
          <p:cNvSpPr txBox="1"/>
          <p:nvPr userDrawn="1"/>
        </p:nvSpPr>
        <p:spPr>
          <a:xfrm>
            <a:off x="2940845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xmlns="" id="{E4D7559B-32E5-49FF-9EFB-6DFE8B316630}"/>
              </a:ext>
            </a:extLst>
          </p:cNvPr>
          <p:cNvCxnSpPr/>
          <p:nvPr userDrawn="1"/>
        </p:nvCxnSpPr>
        <p:spPr>
          <a:xfrm>
            <a:off x="4505548" y="6435876"/>
            <a:ext cx="0" cy="17134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magine 19">
            <a:extLst>
              <a:ext uri="{FF2B5EF4-FFF2-40B4-BE49-F238E27FC236}">
                <a16:creationId xmlns:a16="http://schemas.microsoft.com/office/drawing/2014/main" xmlns="" id="{B89F6A3E-443A-42D2-967C-DC43852EB7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799046" y="6414509"/>
            <a:ext cx="828031" cy="2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303445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>
            <a:extLst>
              <a:ext uri="{FF2B5EF4-FFF2-40B4-BE49-F238E27FC236}">
                <a16:creationId xmlns:a16="http://schemas.microsoft.com/office/drawing/2014/main" xmlns="" id="{CC892B12-29B2-4510-BD99-FD3464E288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076" y="365126"/>
            <a:ext cx="5256001" cy="22571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xmlns="" id="{2D1908B2-40E2-42C8-AFC0-3D64E27C82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1076" y="796455"/>
            <a:ext cx="802504" cy="124834"/>
          </a:xfrm>
          <a:prstGeom prst="rect">
            <a:avLst/>
          </a:prstGeom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xmlns="" id="{BBDF2E76-1742-43DB-821A-2EEC7198F9C6}"/>
              </a:ext>
            </a:extLst>
          </p:cNvPr>
          <p:cNvSpPr/>
          <p:nvPr userDrawn="1"/>
        </p:nvSpPr>
        <p:spPr>
          <a:xfrm>
            <a:off x="616501" y="1230416"/>
            <a:ext cx="3495971" cy="4752346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indent="-342900" algn="ctr">
              <a:spcBef>
                <a:spcPct val="20000"/>
              </a:spcBef>
              <a:buFont typeface="Arial" pitchFamily="34" charset="0"/>
              <a:buChar char="•"/>
            </a:pPr>
            <a:endParaRPr lang="en-US" sz="1800"/>
          </a:p>
        </p:txBody>
      </p:sp>
      <p:sp>
        <p:nvSpPr>
          <p:cNvPr id="16" name="그림 개체 틀 2">
            <a:extLst>
              <a:ext uri="{FF2B5EF4-FFF2-40B4-BE49-F238E27FC236}">
                <a16:creationId xmlns:a16="http://schemas.microsoft.com/office/drawing/2014/main" xmlns="" id="{6EA5B03B-6875-4970-9E26-B0A6E5FA87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2512" y="1341336"/>
            <a:ext cx="3283343" cy="218731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Rectangle 41">
            <a:extLst>
              <a:ext uri="{FF2B5EF4-FFF2-40B4-BE49-F238E27FC236}">
                <a16:creationId xmlns:a16="http://schemas.microsoft.com/office/drawing/2014/main" xmlns="" id="{0BF9982F-85BB-4D16-8228-62F8A4C2FCE2}"/>
              </a:ext>
            </a:extLst>
          </p:cNvPr>
          <p:cNvSpPr/>
          <p:nvPr userDrawn="1"/>
        </p:nvSpPr>
        <p:spPr>
          <a:xfrm>
            <a:off x="4393696" y="1230416"/>
            <a:ext cx="3495971" cy="4752346"/>
          </a:xfrm>
          <a:prstGeom prst="rect">
            <a:avLst/>
          </a:prstGeom>
          <a:solidFill>
            <a:schemeClr val="accent3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indent="-342900" algn="ctr">
              <a:spcBef>
                <a:spcPct val="20000"/>
              </a:spcBef>
              <a:buFont typeface="Arial" pitchFamily="34" charset="0"/>
              <a:buChar char="•"/>
            </a:pPr>
            <a:endParaRPr lang="en-US" sz="1800"/>
          </a:p>
        </p:txBody>
      </p:sp>
      <p:sp>
        <p:nvSpPr>
          <p:cNvPr id="18" name="그림 개체 틀 2">
            <a:extLst>
              <a:ext uri="{FF2B5EF4-FFF2-40B4-BE49-F238E27FC236}">
                <a16:creationId xmlns:a16="http://schemas.microsoft.com/office/drawing/2014/main" xmlns="" id="{104FD534-355F-44D6-A1BE-304DE4F1711F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489707" y="1341336"/>
            <a:ext cx="3283343" cy="218731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Rectangle 47">
            <a:extLst>
              <a:ext uri="{FF2B5EF4-FFF2-40B4-BE49-F238E27FC236}">
                <a16:creationId xmlns:a16="http://schemas.microsoft.com/office/drawing/2014/main" xmlns="" id="{CBEAA193-535B-4E07-9A5D-2BA3FC30EBA2}"/>
              </a:ext>
            </a:extLst>
          </p:cNvPr>
          <p:cNvSpPr/>
          <p:nvPr userDrawn="1"/>
        </p:nvSpPr>
        <p:spPr>
          <a:xfrm>
            <a:off x="8170891" y="1230416"/>
            <a:ext cx="3495971" cy="475234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indent="-342900" algn="ctr">
              <a:spcBef>
                <a:spcPct val="20000"/>
              </a:spcBef>
              <a:buFont typeface="Arial" pitchFamily="34" charset="0"/>
              <a:buChar char="•"/>
            </a:pPr>
            <a:endParaRPr lang="en-US" sz="1800"/>
          </a:p>
        </p:txBody>
      </p:sp>
      <p:sp>
        <p:nvSpPr>
          <p:cNvPr id="20" name="그림 개체 틀 2">
            <a:extLst>
              <a:ext uri="{FF2B5EF4-FFF2-40B4-BE49-F238E27FC236}">
                <a16:creationId xmlns:a16="http://schemas.microsoft.com/office/drawing/2014/main" xmlns="" id="{4C3FD5A0-483F-4D46-8AD1-20C1B4C9C572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8266902" y="1341336"/>
            <a:ext cx="3283343" cy="218731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0" name="Segnaposto testo 24">
            <a:extLst>
              <a:ext uri="{FF2B5EF4-FFF2-40B4-BE49-F238E27FC236}">
                <a16:creationId xmlns:a16="http://schemas.microsoft.com/office/drawing/2014/main" xmlns="" id="{54F50FF1-949C-40B7-BC75-37D503D519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2755" y="3766242"/>
            <a:ext cx="3025889" cy="21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31" name="Segnaposto testo 26">
            <a:extLst>
              <a:ext uri="{FF2B5EF4-FFF2-40B4-BE49-F238E27FC236}">
                <a16:creationId xmlns:a16="http://schemas.microsoft.com/office/drawing/2014/main" xmlns="" id="{979A9378-C32E-4E5B-994C-D74465DB10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9417" y="4120254"/>
            <a:ext cx="3048520" cy="1621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descrizione</a:t>
            </a:r>
          </a:p>
        </p:txBody>
      </p:sp>
      <p:sp>
        <p:nvSpPr>
          <p:cNvPr id="32" name="Segnaposto testo 24">
            <a:extLst>
              <a:ext uri="{FF2B5EF4-FFF2-40B4-BE49-F238E27FC236}">
                <a16:creationId xmlns:a16="http://schemas.microsoft.com/office/drawing/2014/main" xmlns="" id="{AB6D95CA-7A29-4BCE-BF8D-7C314046DD4B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652557" y="3766242"/>
            <a:ext cx="3025889" cy="21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33" name="Segnaposto testo 26">
            <a:extLst>
              <a:ext uri="{FF2B5EF4-FFF2-40B4-BE49-F238E27FC236}">
                <a16:creationId xmlns:a16="http://schemas.microsoft.com/office/drawing/2014/main" xmlns="" id="{E84F9685-736A-4CA9-932E-A9FB0D6B9C26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619219" y="4120254"/>
            <a:ext cx="3048520" cy="1621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descrizione</a:t>
            </a:r>
          </a:p>
        </p:txBody>
      </p:sp>
      <p:sp>
        <p:nvSpPr>
          <p:cNvPr id="34" name="Segnaposto testo 24">
            <a:extLst>
              <a:ext uri="{FF2B5EF4-FFF2-40B4-BE49-F238E27FC236}">
                <a16:creationId xmlns:a16="http://schemas.microsoft.com/office/drawing/2014/main" xmlns="" id="{1CAEA43D-1EE6-4A70-B363-EF4DACFFAF9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420326" y="3766242"/>
            <a:ext cx="3025889" cy="21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35" name="Segnaposto testo 26">
            <a:extLst>
              <a:ext uri="{FF2B5EF4-FFF2-40B4-BE49-F238E27FC236}">
                <a16:creationId xmlns:a16="http://schemas.microsoft.com/office/drawing/2014/main" xmlns="" id="{5C54E437-005A-4864-9D50-C6031140FA70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386988" y="4120254"/>
            <a:ext cx="3048520" cy="1621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descrizione</a:t>
            </a:r>
          </a:p>
        </p:txBody>
      </p:sp>
      <p:sp>
        <p:nvSpPr>
          <p:cNvPr id="22" name="object 6">
            <a:extLst>
              <a:ext uri="{FF2B5EF4-FFF2-40B4-BE49-F238E27FC236}">
                <a16:creationId xmlns:a16="http://schemas.microsoft.com/office/drawing/2014/main" xmlns="" id="{7B0369DA-C5FE-4F54-86D6-2171A33D8BFE}"/>
              </a:ext>
            </a:extLst>
          </p:cNvPr>
          <p:cNvSpPr txBox="1"/>
          <p:nvPr userDrawn="1"/>
        </p:nvSpPr>
        <p:spPr>
          <a:xfrm>
            <a:off x="9177763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xmlns="" id="{525D6BA1-C70B-4F83-BFA1-6481919D3B53}"/>
              </a:ext>
            </a:extLst>
          </p:cNvPr>
          <p:cNvCxnSpPr/>
          <p:nvPr userDrawn="1"/>
        </p:nvCxnSpPr>
        <p:spPr>
          <a:xfrm>
            <a:off x="10742466" y="6435876"/>
            <a:ext cx="0" cy="17134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magine 23">
            <a:extLst>
              <a:ext uri="{FF2B5EF4-FFF2-40B4-BE49-F238E27FC236}">
                <a16:creationId xmlns:a16="http://schemas.microsoft.com/office/drawing/2014/main" xmlns="" id="{7882E35D-7871-4A49-BAFE-193DBC2AE8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035962" y="6414509"/>
            <a:ext cx="828035" cy="21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62434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44F4D7FF-C170-477D-B7B2-43F39F2C3B26}"/>
              </a:ext>
            </a:extLst>
          </p:cNvPr>
          <p:cNvSpPr/>
          <p:nvPr userDrawn="1"/>
        </p:nvSpPr>
        <p:spPr>
          <a:xfrm>
            <a:off x="0" y="0"/>
            <a:ext cx="12192000" cy="456098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xmlns="" id="{8D37A4B9-DECB-4D52-AA4E-FC45F1803EB6}"/>
              </a:ext>
            </a:extLst>
          </p:cNvPr>
          <p:cNvGrpSpPr/>
          <p:nvPr userDrawn="1"/>
        </p:nvGrpSpPr>
        <p:grpSpPr>
          <a:xfrm>
            <a:off x="725277" y="2844176"/>
            <a:ext cx="10741446" cy="3181160"/>
            <a:chOff x="672029" y="2710149"/>
            <a:chExt cx="11754998" cy="3481331"/>
          </a:xfrm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xmlns="" id="{BC79CFA1-D198-40B7-A3A9-DC1445CB2B82}"/>
                </a:ext>
              </a:extLst>
            </p:cNvPr>
            <p:cNvSpPr/>
            <p:nvPr userDrawn="1"/>
          </p:nvSpPr>
          <p:spPr>
            <a:xfrm>
              <a:off x="672029" y="2710149"/>
              <a:ext cx="2610998" cy="34813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xmlns="" id="{B9C5688F-054B-4466-A9A2-76E14F82D289}"/>
                </a:ext>
              </a:extLst>
            </p:cNvPr>
            <p:cNvSpPr/>
            <p:nvPr userDrawn="1"/>
          </p:nvSpPr>
          <p:spPr>
            <a:xfrm>
              <a:off x="3712684" y="2710149"/>
              <a:ext cx="2610998" cy="34813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xmlns="" id="{98E8AFD8-B08B-4B7C-81A9-1904E21D687F}"/>
                </a:ext>
              </a:extLst>
            </p:cNvPr>
            <p:cNvSpPr/>
            <p:nvPr userDrawn="1"/>
          </p:nvSpPr>
          <p:spPr>
            <a:xfrm>
              <a:off x="6753340" y="2710149"/>
              <a:ext cx="2610998" cy="34813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xmlns="" id="{3B08EB9B-CB45-409C-B60C-8D945FDD0573}"/>
                </a:ext>
              </a:extLst>
            </p:cNvPr>
            <p:cNvSpPr/>
            <p:nvPr userDrawn="1"/>
          </p:nvSpPr>
          <p:spPr>
            <a:xfrm>
              <a:off x="9816029" y="2710149"/>
              <a:ext cx="2610998" cy="34813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Titolo 1">
            <a:extLst>
              <a:ext uri="{FF2B5EF4-FFF2-40B4-BE49-F238E27FC236}">
                <a16:creationId xmlns:a16="http://schemas.microsoft.com/office/drawing/2014/main" xmlns="" id="{FE96D2F5-8FDD-456F-9D9D-728EB252A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076" y="365125"/>
            <a:ext cx="11557313" cy="32573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xmlns="" id="{BF8F01D3-9724-43F8-8966-B307410275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1076" y="796455"/>
            <a:ext cx="802504" cy="124834"/>
          </a:xfrm>
          <a:prstGeom prst="rect">
            <a:avLst/>
          </a:prstGeom>
        </p:spPr>
      </p:pic>
      <p:sp>
        <p:nvSpPr>
          <p:cNvPr id="20" name="Segnaposto testo 11">
            <a:extLst>
              <a:ext uri="{FF2B5EF4-FFF2-40B4-BE49-F238E27FC236}">
                <a16:creationId xmlns:a16="http://schemas.microsoft.com/office/drawing/2014/main" xmlns="" id="{6938AAAB-84D1-417A-A11A-0DB89D698E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9316" y="3097328"/>
            <a:ext cx="2027104" cy="258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</a:defRPr>
            </a:lvl2pPr>
            <a:lvl3pPr marL="914400" indent="0">
              <a:buNone/>
              <a:defRPr sz="1400">
                <a:solidFill>
                  <a:schemeClr val="accent4"/>
                </a:solidFill>
              </a:defRPr>
            </a:lvl3pPr>
            <a:lvl4pPr marL="1371600" indent="0">
              <a:buNone/>
              <a:defRPr sz="1400">
                <a:solidFill>
                  <a:schemeClr val="accent4"/>
                </a:solidFill>
              </a:defRPr>
            </a:lvl4pPr>
            <a:lvl5pPr marL="1828800" indent="0">
              <a:buNone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it-IT" dirty="0"/>
              <a:t>Inserisci testo</a:t>
            </a:r>
          </a:p>
        </p:txBody>
      </p:sp>
      <p:sp>
        <p:nvSpPr>
          <p:cNvPr id="32" name="Segnaposto testo 11">
            <a:extLst>
              <a:ext uri="{FF2B5EF4-FFF2-40B4-BE49-F238E27FC236}">
                <a16:creationId xmlns:a16="http://schemas.microsoft.com/office/drawing/2014/main" xmlns="" id="{B4746A4F-08B9-41F5-95EE-D8153CA10D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35566" y="3097328"/>
            <a:ext cx="2027104" cy="258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</a:defRPr>
            </a:lvl2pPr>
            <a:lvl3pPr marL="914400" indent="0">
              <a:buNone/>
              <a:defRPr sz="1400">
                <a:solidFill>
                  <a:schemeClr val="accent4"/>
                </a:solidFill>
              </a:defRPr>
            </a:lvl3pPr>
            <a:lvl4pPr marL="1371600" indent="0">
              <a:buNone/>
              <a:defRPr sz="1400">
                <a:solidFill>
                  <a:schemeClr val="accent4"/>
                </a:solidFill>
              </a:defRPr>
            </a:lvl4pPr>
            <a:lvl5pPr marL="1828800" indent="0">
              <a:buNone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it-IT" dirty="0"/>
              <a:t>Inserisci testo</a:t>
            </a:r>
          </a:p>
        </p:txBody>
      </p:sp>
      <p:sp>
        <p:nvSpPr>
          <p:cNvPr id="33" name="Segnaposto testo 11">
            <a:extLst>
              <a:ext uri="{FF2B5EF4-FFF2-40B4-BE49-F238E27FC236}">
                <a16:creationId xmlns:a16="http://schemas.microsoft.com/office/drawing/2014/main" xmlns="" id="{A5A5210C-B078-4B10-AE68-56B81E2E4B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9783" y="3097328"/>
            <a:ext cx="2027104" cy="258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</a:defRPr>
            </a:lvl2pPr>
            <a:lvl3pPr marL="914400" indent="0">
              <a:buNone/>
              <a:defRPr sz="1400">
                <a:solidFill>
                  <a:schemeClr val="accent4"/>
                </a:solidFill>
              </a:defRPr>
            </a:lvl3pPr>
            <a:lvl4pPr marL="1371600" indent="0">
              <a:buNone/>
              <a:defRPr sz="1400">
                <a:solidFill>
                  <a:schemeClr val="accent4"/>
                </a:solidFill>
              </a:defRPr>
            </a:lvl4pPr>
            <a:lvl5pPr marL="1828800" indent="0">
              <a:buNone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it-IT" dirty="0"/>
              <a:t>Inserisci testo</a:t>
            </a:r>
          </a:p>
        </p:txBody>
      </p:sp>
      <p:sp>
        <p:nvSpPr>
          <p:cNvPr id="34" name="Segnaposto testo 11">
            <a:extLst>
              <a:ext uri="{FF2B5EF4-FFF2-40B4-BE49-F238E27FC236}">
                <a16:creationId xmlns:a16="http://schemas.microsoft.com/office/drawing/2014/main" xmlns="" id="{5417F63A-408B-4292-9BE7-627083A1B0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41316" y="3097328"/>
            <a:ext cx="2027104" cy="258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</a:defRPr>
            </a:lvl2pPr>
            <a:lvl3pPr marL="914400" indent="0">
              <a:buNone/>
              <a:defRPr sz="1400">
                <a:solidFill>
                  <a:schemeClr val="accent4"/>
                </a:solidFill>
              </a:defRPr>
            </a:lvl3pPr>
            <a:lvl4pPr marL="1371600" indent="0">
              <a:buNone/>
              <a:defRPr sz="1400">
                <a:solidFill>
                  <a:schemeClr val="accent4"/>
                </a:solidFill>
              </a:defRPr>
            </a:lvl4pPr>
            <a:lvl5pPr marL="1828800" indent="0">
              <a:buNone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it-IT" dirty="0"/>
              <a:t>Inserisci testo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xmlns="" id="{1DC85D2A-666C-4D1A-8313-5B844E31083E}"/>
              </a:ext>
            </a:extLst>
          </p:cNvPr>
          <p:cNvCxnSpPr>
            <a:cxnSpLocks/>
          </p:cNvCxnSpPr>
          <p:nvPr userDrawn="1"/>
        </p:nvCxnSpPr>
        <p:spPr>
          <a:xfrm>
            <a:off x="725277" y="2566463"/>
            <a:ext cx="23858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xmlns="" id="{31DFBA51-9D60-496C-BECF-A9590563319F}"/>
              </a:ext>
            </a:extLst>
          </p:cNvPr>
          <p:cNvCxnSpPr>
            <a:cxnSpLocks/>
          </p:cNvCxnSpPr>
          <p:nvPr userDrawn="1"/>
        </p:nvCxnSpPr>
        <p:spPr>
          <a:xfrm>
            <a:off x="3490511" y="2566463"/>
            <a:ext cx="23858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xmlns="" id="{7BE3C605-CA9F-4074-91C8-224B223E791C}"/>
              </a:ext>
            </a:extLst>
          </p:cNvPr>
          <p:cNvCxnSpPr>
            <a:cxnSpLocks/>
          </p:cNvCxnSpPr>
          <p:nvPr userDrawn="1"/>
        </p:nvCxnSpPr>
        <p:spPr>
          <a:xfrm>
            <a:off x="6255744" y="2566463"/>
            <a:ext cx="23858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xmlns="" id="{4D2EA217-E749-4ECF-8C46-5E3C9065900B}"/>
              </a:ext>
            </a:extLst>
          </p:cNvPr>
          <p:cNvCxnSpPr>
            <a:cxnSpLocks/>
          </p:cNvCxnSpPr>
          <p:nvPr userDrawn="1"/>
        </p:nvCxnSpPr>
        <p:spPr>
          <a:xfrm>
            <a:off x="9054028" y="2566463"/>
            <a:ext cx="23858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bject 6">
            <a:extLst>
              <a:ext uri="{FF2B5EF4-FFF2-40B4-BE49-F238E27FC236}">
                <a16:creationId xmlns:a16="http://schemas.microsoft.com/office/drawing/2014/main" xmlns="" id="{559E1CF6-87C6-4E8D-979D-9CE639418AD9}"/>
              </a:ext>
            </a:extLst>
          </p:cNvPr>
          <p:cNvSpPr txBox="1"/>
          <p:nvPr userDrawn="1"/>
        </p:nvSpPr>
        <p:spPr>
          <a:xfrm>
            <a:off x="9177763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xmlns="" id="{249DEBD3-A831-426B-A4AC-8AFE189809CE}"/>
              </a:ext>
            </a:extLst>
          </p:cNvPr>
          <p:cNvCxnSpPr/>
          <p:nvPr userDrawn="1"/>
        </p:nvCxnSpPr>
        <p:spPr>
          <a:xfrm>
            <a:off x="10742466" y="6435876"/>
            <a:ext cx="0" cy="17134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Immagine 44">
            <a:extLst>
              <a:ext uri="{FF2B5EF4-FFF2-40B4-BE49-F238E27FC236}">
                <a16:creationId xmlns:a16="http://schemas.microsoft.com/office/drawing/2014/main" xmlns="" id="{D57ACB8B-78A4-4DC9-8DCE-6DDA7A88E3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035962" y="6414509"/>
            <a:ext cx="828035" cy="213282"/>
          </a:xfrm>
          <a:prstGeom prst="rect">
            <a:avLst/>
          </a:prstGeom>
        </p:spPr>
      </p:pic>
      <p:sp>
        <p:nvSpPr>
          <p:cNvPr id="25" name="Segnaposto testo 24">
            <a:extLst>
              <a:ext uri="{FF2B5EF4-FFF2-40B4-BE49-F238E27FC236}">
                <a16:creationId xmlns:a16="http://schemas.microsoft.com/office/drawing/2014/main" xmlns="" id="{24E962DD-DEC7-4657-834E-2A91D9AABB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5278" y="1749961"/>
            <a:ext cx="2385870" cy="586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9" name="Segnaposto testo 24">
            <a:extLst>
              <a:ext uri="{FF2B5EF4-FFF2-40B4-BE49-F238E27FC236}">
                <a16:creationId xmlns:a16="http://schemas.microsoft.com/office/drawing/2014/main" xmlns="" id="{ECAAEAEB-D148-4B47-8D33-61E044FC0D3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503758" y="1720456"/>
            <a:ext cx="2372624" cy="615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30" name="Segnaposto testo 24">
            <a:extLst>
              <a:ext uri="{FF2B5EF4-FFF2-40B4-BE49-F238E27FC236}">
                <a16:creationId xmlns:a16="http://schemas.microsoft.com/office/drawing/2014/main" xmlns="" id="{23AD6FC0-8724-430E-B18D-0E548FCDB50F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255744" y="1731879"/>
            <a:ext cx="2372625" cy="5568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36" name="Segnaposto testo 24">
            <a:extLst>
              <a:ext uri="{FF2B5EF4-FFF2-40B4-BE49-F238E27FC236}">
                <a16:creationId xmlns:a16="http://schemas.microsoft.com/office/drawing/2014/main" xmlns="" id="{29932E8B-FD8A-4B8E-AE4E-957D4082B3EB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057001" y="1731879"/>
            <a:ext cx="2372625" cy="5568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xmlns="" val="3868635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 immagine-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17A5918-77EF-4C6E-B20C-2B2841BF74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73" y="817766"/>
            <a:ext cx="5447431" cy="2492725"/>
          </a:xfrm>
          <a:prstGeom prst="rect">
            <a:avLst/>
          </a:prstGeom>
        </p:spPr>
        <p:txBody>
          <a:bodyPr anchor="b"/>
          <a:lstStyle>
            <a:lvl1pPr algn="l">
              <a:defRPr sz="4000">
                <a:solidFill>
                  <a:srgbClr val="FFFB00"/>
                </a:solidFill>
              </a:defRPr>
            </a:lvl1pPr>
          </a:lstStyle>
          <a:p>
            <a:r>
              <a:rPr lang="it-IT" dirty="0"/>
              <a:t>TITOLO PRESENTAZIONE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CE248C5B-49DF-4631-8146-92DF01D1223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74" y="3809236"/>
            <a:ext cx="5447430" cy="16991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sottotitolo</a:t>
            </a: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xmlns="" id="{561009C0-D173-4A36-8FD7-75D23574E4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97556" y="3547509"/>
            <a:ext cx="802504" cy="124834"/>
          </a:xfrm>
          <a:prstGeom prst="rect">
            <a:avLst/>
          </a:prstGeom>
        </p:spPr>
      </p:pic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EAAD0FEB-576C-4868-9FDE-6A86C6929FB3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6510968" y="1"/>
            <a:ext cx="5681031" cy="6857999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26AC196E-9956-45AE-9A58-60E90ADB3F8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159469" y="6414509"/>
            <a:ext cx="828035" cy="21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5936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+ 3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681556" y="4363"/>
            <a:ext cx="350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0" y="0"/>
            <a:ext cx="3504000" cy="3356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0" y="3501008"/>
            <a:ext cx="3504000" cy="3356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xmlns="" id="{B3A901B6-ACD8-429B-AE1C-FCDBCC9BA8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8142" y="261467"/>
            <a:ext cx="4261364" cy="32937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xmlns="" id="{8A81A1B8-1F2B-413C-883F-AAF1E8D5DE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598141" y="796455"/>
            <a:ext cx="802504" cy="124834"/>
          </a:xfrm>
          <a:prstGeom prst="rect">
            <a:avLst/>
          </a:prstGeom>
        </p:spPr>
      </p:pic>
      <p:sp>
        <p:nvSpPr>
          <p:cNvPr id="17" name="Segnaposto testo 11">
            <a:extLst>
              <a:ext uri="{FF2B5EF4-FFF2-40B4-BE49-F238E27FC236}">
                <a16:creationId xmlns:a16="http://schemas.microsoft.com/office/drawing/2014/main" xmlns="" id="{8946C278-FEFB-4242-B5D9-8DC1B24E15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8541" y="1195388"/>
            <a:ext cx="4261364" cy="4670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</a:defRPr>
            </a:lvl2pPr>
            <a:lvl3pPr marL="914400" indent="0">
              <a:buNone/>
              <a:defRPr sz="1400">
                <a:solidFill>
                  <a:schemeClr val="accent4"/>
                </a:solidFill>
              </a:defRPr>
            </a:lvl3pPr>
            <a:lvl4pPr marL="1371600" indent="0">
              <a:buNone/>
              <a:defRPr sz="1400">
                <a:solidFill>
                  <a:schemeClr val="accent4"/>
                </a:solidFill>
              </a:defRPr>
            </a:lvl4pPr>
            <a:lvl5pPr marL="1828800" indent="0">
              <a:buNone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it-IT" dirty="0"/>
              <a:t>Paragrafo</a:t>
            </a:r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xmlns="" id="{197D535A-4B8D-4153-969A-73C2286C5854}"/>
              </a:ext>
            </a:extLst>
          </p:cNvPr>
          <p:cNvSpPr txBox="1"/>
          <p:nvPr userDrawn="1"/>
        </p:nvSpPr>
        <p:spPr>
          <a:xfrm>
            <a:off x="9177763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xmlns="" id="{B5E44785-3B4B-402A-872D-7467F0E719CC}"/>
              </a:ext>
            </a:extLst>
          </p:cNvPr>
          <p:cNvCxnSpPr/>
          <p:nvPr userDrawn="1"/>
        </p:nvCxnSpPr>
        <p:spPr>
          <a:xfrm>
            <a:off x="10742466" y="6435876"/>
            <a:ext cx="0" cy="17134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2204B4AB-17DC-45A5-976E-1F67476C58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035962" y="6414509"/>
            <a:ext cx="828035" cy="21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31012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to elenco+icon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xmlns="" id="{FE96D2F5-8FDD-456F-9D9D-728EB252A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076" y="365126"/>
            <a:ext cx="5256001" cy="22571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xmlns="" id="{BF8F01D3-9724-43F8-8966-B307410275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1076" y="796455"/>
            <a:ext cx="802504" cy="124834"/>
          </a:xfrm>
          <a:prstGeom prst="rect">
            <a:avLst/>
          </a:prstGeom>
        </p:spPr>
      </p:pic>
      <p:sp>
        <p:nvSpPr>
          <p:cNvPr id="14" name="Picture Placeholder 2">
            <a:extLst>
              <a:ext uri="{FF2B5EF4-FFF2-40B4-BE49-F238E27FC236}">
                <a16:creationId xmlns:a16="http://schemas.microsoft.com/office/drawing/2014/main" xmlns="" id="{8F7B9AAB-C8FD-47D4-91EF-509891D9CED2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596155" y="1299990"/>
            <a:ext cx="1154850" cy="112325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Icon Here</a:t>
            </a:r>
            <a:endParaRPr lang="ko-KR" alt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xmlns="" id="{63B19EAF-5473-4090-A3F3-9606BF5742D3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596155" y="3007604"/>
            <a:ext cx="1154850" cy="112325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Icon Here</a:t>
            </a:r>
            <a:endParaRPr lang="ko-KR" alt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CC6EC558-AA58-4100-AF39-698A2CC2DDD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596155" y="4715219"/>
            <a:ext cx="1154850" cy="112325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Icon Here</a:t>
            </a:r>
            <a:endParaRPr lang="ko-KR" alt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xmlns="" id="{694F5AB8-B9D6-43FF-9494-B127B5480D26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6564925" y="1299990"/>
            <a:ext cx="1154850" cy="112325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Icon Here</a:t>
            </a:r>
            <a:endParaRPr lang="ko-KR" alt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xmlns="" id="{98264AD4-2D2E-4908-A7F3-9B80F799C367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6564925" y="3007604"/>
            <a:ext cx="1154850" cy="112325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Icon Here</a:t>
            </a:r>
            <a:endParaRPr lang="ko-KR" alt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xmlns="" id="{DA653CA2-1AFB-4B7C-8D1B-FD34C09D653D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6564925" y="4715219"/>
            <a:ext cx="1154850" cy="112325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Icon Here</a:t>
            </a:r>
            <a:endParaRPr lang="ko-KR" altLang="en-US" dirty="0"/>
          </a:p>
        </p:txBody>
      </p:sp>
      <p:sp>
        <p:nvSpPr>
          <p:cNvPr id="20" name="Segnaposto testo 11">
            <a:extLst>
              <a:ext uri="{FF2B5EF4-FFF2-40B4-BE49-F238E27FC236}">
                <a16:creationId xmlns:a16="http://schemas.microsoft.com/office/drawing/2014/main" xmlns="" id="{6938AAAB-84D1-417A-A11A-0DB89D698E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05070" y="1299989"/>
            <a:ext cx="3622007" cy="1123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4"/>
                </a:solidFill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</a:defRPr>
            </a:lvl2pPr>
            <a:lvl3pPr marL="914400" indent="0">
              <a:buNone/>
              <a:defRPr sz="1400">
                <a:solidFill>
                  <a:schemeClr val="accent4"/>
                </a:solidFill>
              </a:defRPr>
            </a:lvl3pPr>
            <a:lvl4pPr marL="1371600" indent="0">
              <a:buNone/>
              <a:defRPr sz="1400">
                <a:solidFill>
                  <a:schemeClr val="accent4"/>
                </a:solidFill>
              </a:defRPr>
            </a:lvl4pPr>
            <a:lvl5pPr marL="1828800" indent="0">
              <a:buNone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it-IT" dirty="0"/>
              <a:t>Inserisci testo</a:t>
            </a:r>
          </a:p>
        </p:txBody>
      </p:sp>
      <p:sp>
        <p:nvSpPr>
          <p:cNvPr id="21" name="Segnaposto testo 11">
            <a:extLst>
              <a:ext uri="{FF2B5EF4-FFF2-40B4-BE49-F238E27FC236}">
                <a16:creationId xmlns:a16="http://schemas.microsoft.com/office/drawing/2014/main" xmlns="" id="{6CCBBA6F-9F0C-496E-8AD9-4F13F7A7C4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005070" y="2996587"/>
            <a:ext cx="3622007" cy="1123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4"/>
                </a:solidFill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</a:defRPr>
            </a:lvl2pPr>
            <a:lvl3pPr marL="914400" indent="0">
              <a:buNone/>
              <a:defRPr sz="1400">
                <a:solidFill>
                  <a:schemeClr val="accent4"/>
                </a:solidFill>
              </a:defRPr>
            </a:lvl3pPr>
            <a:lvl4pPr marL="1371600" indent="0">
              <a:buNone/>
              <a:defRPr sz="1400">
                <a:solidFill>
                  <a:schemeClr val="accent4"/>
                </a:solidFill>
              </a:defRPr>
            </a:lvl4pPr>
            <a:lvl5pPr marL="1828800" indent="0">
              <a:buNone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it-IT" dirty="0"/>
              <a:t>Inserisci testo</a:t>
            </a:r>
          </a:p>
        </p:txBody>
      </p:sp>
      <p:sp>
        <p:nvSpPr>
          <p:cNvPr id="22" name="Segnaposto testo 11">
            <a:extLst>
              <a:ext uri="{FF2B5EF4-FFF2-40B4-BE49-F238E27FC236}">
                <a16:creationId xmlns:a16="http://schemas.microsoft.com/office/drawing/2014/main" xmlns="" id="{92CE0D80-FD99-4876-9EA5-34C3C58FDC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05070" y="4704202"/>
            <a:ext cx="3622007" cy="1123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4"/>
                </a:solidFill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</a:defRPr>
            </a:lvl2pPr>
            <a:lvl3pPr marL="914400" indent="0">
              <a:buNone/>
              <a:defRPr sz="1400">
                <a:solidFill>
                  <a:schemeClr val="accent4"/>
                </a:solidFill>
              </a:defRPr>
            </a:lvl3pPr>
            <a:lvl4pPr marL="1371600" indent="0">
              <a:buNone/>
              <a:defRPr sz="1400">
                <a:solidFill>
                  <a:schemeClr val="accent4"/>
                </a:solidFill>
              </a:defRPr>
            </a:lvl4pPr>
            <a:lvl5pPr marL="1828800" indent="0">
              <a:buNone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it-IT" dirty="0"/>
              <a:t>Inserisci testo</a:t>
            </a:r>
          </a:p>
        </p:txBody>
      </p:sp>
      <p:sp>
        <p:nvSpPr>
          <p:cNvPr id="23" name="Segnaposto testo 11">
            <a:extLst>
              <a:ext uri="{FF2B5EF4-FFF2-40B4-BE49-F238E27FC236}">
                <a16:creationId xmlns:a16="http://schemas.microsoft.com/office/drawing/2014/main" xmlns="" id="{4F464423-9285-4238-8022-F297BD07362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87230" y="1299989"/>
            <a:ext cx="3622007" cy="1123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4"/>
                </a:solidFill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</a:defRPr>
            </a:lvl2pPr>
            <a:lvl3pPr marL="914400" indent="0">
              <a:buNone/>
              <a:defRPr sz="1400">
                <a:solidFill>
                  <a:schemeClr val="accent4"/>
                </a:solidFill>
              </a:defRPr>
            </a:lvl3pPr>
            <a:lvl4pPr marL="1371600" indent="0">
              <a:buNone/>
              <a:defRPr sz="1400">
                <a:solidFill>
                  <a:schemeClr val="accent4"/>
                </a:solidFill>
              </a:defRPr>
            </a:lvl4pPr>
            <a:lvl5pPr marL="1828800" indent="0">
              <a:buNone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it-IT" dirty="0"/>
              <a:t>Inserisci testo</a:t>
            </a:r>
          </a:p>
        </p:txBody>
      </p:sp>
      <p:sp>
        <p:nvSpPr>
          <p:cNvPr id="24" name="Segnaposto testo 11">
            <a:extLst>
              <a:ext uri="{FF2B5EF4-FFF2-40B4-BE49-F238E27FC236}">
                <a16:creationId xmlns:a16="http://schemas.microsoft.com/office/drawing/2014/main" xmlns="" id="{0956E070-76C5-473D-818C-3FE2AA412FF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87230" y="2996587"/>
            <a:ext cx="3622007" cy="1123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4"/>
                </a:solidFill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</a:defRPr>
            </a:lvl2pPr>
            <a:lvl3pPr marL="914400" indent="0">
              <a:buNone/>
              <a:defRPr sz="1400">
                <a:solidFill>
                  <a:schemeClr val="accent4"/>
                </a:solidFill>
              </a:defRPr>
            </a:lvl3pPr>
            <a:lvl4pPr marL="1371600" indent="0">
              <a:buNone/>
              <a:defRPr sz="1400">
                <a:solidFill>
                  <a:schemeClr val="accent4"/>
                </a:solidFill>
              </a:defRPr>
            </a:lvl4pPr>
            <a:lvl5pPr marL="1828800" indent="0">
              <a:buNone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it-IT" dirty="0"/>
              <a:t>Inserisci testo</a:t>
            </a:r>
          </a:p>
        </p:txBody>
      </p:sp>
      <p:sp>
        <p:nvSpPr>
          <p:cNvPr id="25" name="Segnaposto testo 11">
            <a:extLst>
              <a:ext uri="{FF2B5EF4-FFF2-40B4-BE49-F238E27FC236}">
                <a16:creationId xmlns:a16="http://schemas.microsoft.com/office/drawing/2014/main" xmlns="" id="{A6E9DAC4-B070-42FE-88B7-1CA0DCB672B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87230" y="4704202"/>
            <a:ext cx="3622007" cy="1123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4"/>
                </a:solidFill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</a:defRPr>
            </a:lvl2pPr>
            <a:lvl3pPr marL="914400" indent="0">
              <a:buNone/>
              <a:defRPr sz="1400">
                <a:solidFill>
                  <a:schemeClr val="accent4"/>
                </a:solidFill>
              </a:defRPr>
            </a:lvl3pPr>
            <a:lvl4pPr marL="1371600" indent="0">
              <a:buNone/>
              <a:defRPr sz="1400">
                <a:solidFill>
                  <a:schemeClr val="accent4"/>
                </a:solidFill>
              </a:defRPr>
            </a:lvl4pPr>
            <a:lvl5pPr marL="1828800" indent="0">
              <a:buNone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it-IT" dirty="0"/>
              <a:t>Inserisci testo</a:t>
            </a:r>
          </a:p>
        </p:txBody>
      </p:sp>
      <p:sp>
        <p:nvSpPr>
          <p:cNvPr id="26" name="object 6">
            <a:extLst>
              <a:ext uri="{FF2B5EF4-FFF2-40B4-BE49-F238E27FC236}">
                <a16:creationId xmlns:a16="http://schemas.microsoft.com/office/drawing/2014/main" xmlns="" id="{AF4BFC37-E1CA-4B0A-8A00-F67A1F951817}"/>
              </a:ext>
            </a:extLst>
          </p:cNvPr>
          <p:cNvSpPr txBox="1"/>
          <p:nvPr userDrawn="1"/>
        </p:nvSpPr>
        <p:spPr>
          <a:xfrm>
            <a:off x="9177763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xmlns="" id="{EA3DC404-6980-4FA0-A57E-06D1B9B3B1F7}"/>
              </a:ext>
            </a:extLst>
          </p:cNvPr>
          <p:cNvCxnSpPr/>
          <p:nvPr userDrawn="1"/>
        </p:nvCxnSpPr>
        <p:spPr>
          <a:xfrm>
            <a:off x="10742466" y="6435876"/>
            <a:ext cx="0" cy="17134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magine 31">
            <a:extLst>
              <a:ext uri="{FF2B5EF4-FFF2-40B4-BE49-F238E27FC236}">
                <a16:creationId xmlns:a16="http://schemas.microsoft.com/office/drawing/2014/main" xmlns="" id="{2C1A3688-0753-453D-B1C5-79082A74B3C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035962" y="6414509"/>
            <a:ext cx="828035" cy="21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99191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nto elenco+icone-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xmlns="" id="{FE96D2F5-8FDD-456F-9D9D-728EB252A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076" y="365126"/>
            <a:ext cx="5256001" cy="22571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xmlns="" id="{BF8F01D3-9724-43F8-8966-B307410275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1076" y="796455"/>
            <a:ext cx="802504" cy="124834"/>
          </a:xfrm>
          <a:prstGeom prst="rect">
            <a:avLst/>
          </a:prstGeom>
        </p:spPr>
      </p:pic>
      <p:sp>
        <p:nvSpPr>
          <p:cNvPr id="14" name="Picture Placeholder 2">
            <a:extLst>
              <a:ext uri="{FF2B5EF4-FFF2-40B4-BE49-F238E27FC236}">
                <a16:creationId xmlns:a16="http://schemas.microsoft.com/office/drawing/2014/main" xmlns="" id="{8F7B9AAB-C8FD-47D4-91EF-509891D9CED2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596155" y="1299990"/>
            <a:ext cx="1154850" cy="112325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Icon Here</a:t>
            </a:r>
            <a:endParaRPr lang="ko-KR" alt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xmlns="" id="{63B19EAF-5473-4090-A3F3-9606BF5742D3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596155" y="3007604"/>
            <a:ext cx="1154850" cy="112325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Icon Here</a:t>
            </a:r>
            <a:endParaRPr lang="ko-KR" alt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CC6EC558-AA58-4100-AF39-698A2CC2DDD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596155" y="4715219"/>
            <a:ext cx="1154850" cy="112325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Icon Here</a:t>
            </a:r>
            <a:endParaRPr lang="ko-KR" alt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xmlns="" id="{694F5AB8-B9D6-43FF-9494-B127B5480D26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6564925" y="1299990"/>
            <a:ext cx="1154850" cy="112325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Icon Here</a:t>
            </a:r>
            <a:endParaRPr lang="ko-KR" alt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xmlns="" id="{98264AD4-2D2E-4908-A7F3-9B80F799C367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6564925" y="3007604"/>
            <a:ext cx="1154850" cy="112325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Icon Here</a:t>
            </a:r>
            <a:endParaRPr lang="ko-KR" alt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xmlns="" id="{DA653CA2-1AFB-4B7C-8D1B-FD34C09D653D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6564925" y="4715219"/>
            <a:ext cx="1154850" cy="112325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Icon Here</a:t>
            </a:r>
            <a:endParaRPr lang="ko-KR" altLang="en-US" dirty="0"/>
          </a:p>
        </p:txBody>
      </p:sp>
      <p:sp>
        <p:nvSpPr>
          <p:cNvPr id="20" name="Segnaposto testo 11">
            <a:extLst>
              <a:ext uri="{FF2B5EF4-FFF2-40B4-BE49-F238E27FC236}">
                <a16:creationId xmlns:a16="http://schemas.microsoft.com/office/drawing/2014/main" xmlns="" id="{6938AAAB-84D1-417A-A11A-0DB89D698E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05070" y="1299989"/>
            <a:ext cx="3622007" cy="1123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</a:defRPr>
            </a:lvl2pPr>
            <a:lvl3pPr marL="914400" indent="0">
              <a:buNone/>
              <a:defRPr sz="1400">
                <a:solidFill>
                  <a:schemeClr val="accent4"/>
                </a:solidFill>
              </a:defRPr>
            </a:lvl3pPr>
            <a:lvl4pPr marL="1371600" indent="0">
              <a:buNone/>
              <a:defRPr sz="1400">
                <a:solidFill>
                  <a:schemeClr val="accent4"/>
                </a:solidFill>
              </a:defRPr>
            </a:lvl4pPr>
            <a:lvl5pPr marL="1828800" indent="0">
              <a:buNone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it-IT" dirty="0"/>
              <a:t>Inserisci testo</a:t>
            </a:r>
          </a:p>
        </p:txBody>
      </p:sp>
      <p:sp>
        <p:nvSpPr>
          <p:cNvPr id="21" name="Segnaposto testo 11">
            <a:extLst>
              <a:ext uri="{FF2B5EF4-FFF2-40B4-BE49-F238E27FC236}">
                <a16:creationId xmlns:a16="http://schemas.microsoft.com/office/drawing/2014/main" xmlns="" id="{6CCBBA6F-9F0C-496E-8AD9-4F13F7A7C4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005070" y="2996587"/>
            <a:ext cx="3622007" cy="1123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</a:defRPr>
            </a:lvl2pPr>
            <a:lvl3pPr marL="914400" indent="0">
              <a:buNone/>
              <a:defRPr sz="1400">
                <a:solidFill>
                  <a:schemeClr val="accent4"/>
                </a:solidFill>
              </a:defRPr>
            </a:lvl3pPr>
            <a:lvl4pPr marL="1371600" indent="0">
              <a:buNone/>
              <a:defRPr sz="1400">
                <a:solidFill>
                  <a:schemeClr val="accent4"/>
                </a:solidFill>
              </a:defRPr>
            </a:lvl4pPr>
            <a:lvl5pPr marL="1828800" indent="0">
              <a:buNone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it-IT" dirty="0"/>
              <a:t>Inserisci testo</a:t>
            </a:r>
          </a:p>
        </p:txBody>
      </p:sp>
      <p:sp>
        <p:nvSpPr>
          <p:cNvPr id="22" name="Segnaposto testo 11">
            <a:extLst>
              <a:ext uri="{FF2B5EF4-FFF2-40B4-BE49-F238E27FC236}">
                <a16:creationId xmlns:a16="http://schemas.microsoft.com/office/drawing/2014/main" xmlns="" id="{92CE0D80-FD99-4876-9EA5-34C3C58FDC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05070" y="4704202"/>
            <a:ext cx="3622007" cy="1123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</a:defRPr>
            </a:lvl2pPr>
            <a:lvl3pPr marL="914400" indent="0">
              <a:buNone/>
              <a:defRPr sz="1400">
                <a:solidFill>
                  <a:schemeClr val="accent4"/>
                </a:solidFill>
              </a:defRPr>
            </a:lvl3pPr>
            <a:lvl4pPr marL="1371600" indent="0">
              <a:buNone/>
              <a:defRPr sz="1400">
                <a:solidFill>
                  <a:schemeClr val="accent4"/>
                </a:solidFill>
              </a:defRPr>
            </a:lvl4pPr>
            <a:lvl5pPr marL="1828800" indent="0">
              <a:buNone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it-IT" dirty="0"/>
              <a:t>Inserisci testo</a:t>
            </a:r>
          </a:p>
        </p:txBody>
      </p:sp>
      <p:sp>
        <p:nvSpPr>
          <p:cNvPr id="23" name="Segnaposto testo 11">
            <a:extLst>
              <a:ext uri="{FF2B5EF4-FFF2-40B4-BE49-F238E27FC236}">
                <a16:creationId xmlns:a16="http://schemas.microsoft.com/office/drawing/2014/main" xmlns="" id="{4F464423-9285-4238-8022-F297BD07362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87230" y="1299989"/>
            <a:ext cx="3622007" cy="1123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</a:defRPr>
            </a:lvl2pPr>
            <a:lvl3pPr marL="914400" indent="0">
              <a:buNone/>
              <a:defRPr sz="1400">
                <a:solidFill>
                  <a:schemeClr val="accent4"/>
                </a:solidFill>
              </a:defRPr>
            </a:lvl3pPr>
            <a:lvl4pPr marL="1371600" indent="0">
              <a:buNone/>
              <a:defRPr sz="1400">
                <a:solidFill>
                  <a:schemeClr val="accent4"/>
                </a:solidFill>
              </a:defRPr>
            </a:lvl4pPr>
            <a:lvl5pPr marL="1828800" indent="0">
              <a:buNone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it-IT" dirty="0"/>
              <a:t>Inserisci testo</a:t>
            </a:r>
          </a:p>
        </p:txBody>
      </p:sp>
      <p:sp>
        <p:nvSpPr>
          <p:cNvPr id="24" name="Segnaposto testo 11">
            <a:extLst>
              <a:ext uri="{FF2B5EF4-FFF2-40B4-BE49-F238E27FC236}">
                <a16:creationId xmlns:a16="http://schemas.microsoft.com/office/drawing/2014/main" xmlns="" id="{0956E070-76C5-473D-818C-3FE2AA412FF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87230" y="2996587"/>
            <a:ext cx="3622007" cy="1123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</a:defRPr>
            </a:lvl2pPr>
            <a:lvl3pPr marL="914400" indent="0">
              <a:buNone/>
              <a:defRPr sz="1400">
                <a:solidFill>
                  <a:schemeClr val="accent4"/>
                </a:solidFill>
              </a:defRPr>
            </a:lvl3pPr>
            <a:lvl4pPr marL="1371600" indent="0">
              <a:buNone/>
              <a:defRPr sz="1400">
                <a:solidFill>
                  <a:schemeClr val="accent4"/>
                </a:solidFill>
              </a:defRPr>
            </a:lvl4pPr>
            <a:lvl5pPr marL="1828800" indent="0">
              <a:buNone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it-IT" dirty="0"/>
              <a:t>Inserisci testo</a:t>
            </a:r>
          </a:p>
        </p:txBody>
      </p:sp>
      <p:sp>
        <p:nvSpPr>
          <p:cNvPr id="25" name="Segnaposto testo 11">
            <a:extLst>
              <a:ext uri="{FF2B5EF4-FFF2-40B4-BE49-F238E27FC236}">
                <a16:creationId xmlns:a16="http://schemas.microsoft.com/office/drawing/2014/main" xmlns="" id="{A6E9DAC4-B070-42FE-88B7-1CA0DCB672B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87230" y="4704202"/>
            <a:ext cx="3622007" cy="1123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</a:defRPr>
            </a:lvl2pPr>
            <a:lvl3pPr marL="914400" indent="0">
              <a:buNone/>
              <a:defRPr sz="1400">
                <a:solidFill>
                  <a:schemeClr val="accent4"/>
                </a:solidFill>
              </a:defRPr>
            </a:lvl3pPr>
            <a:lvl4pPr marL="1371600" indent="0">
              <a:buNone/>
              <a:defRPr sz="1400">
                <a:solidFill>
                  <a:schemeClr val="accent4"/>
                </a:solidFill>
              </a:defRPr>
            </a:lvl4pPr>
            <a:lvl5pPr marL="1828800" indent="0">
              <a:buNone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it-IT" dirty="0"/>
              <a:t>Inserisci testo</a:t>
            </a:r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xmlns="" id="{57FC2005-CBB2-4E92-938A-ED9E9E0DE0C8}"/>
              </a:ext>
            </a:extLst>
          </p:cNvPr>
          <p:cNvSpPr txBox="1"/>
          <p:nvPr userDrawn="1"/>
        </p:nvSpPr>
        <p:spPr>
          <a:xfrm>
            <a:off x="9177763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xmlns="" id="{354803FA-325F-4943-B612-F8E8E1EB2BB5}"/>
              </a:ext>
            </a:extLst>
          </p:cNvPr>
          <p:cNvCxnSpPr/>
          <p:nvPr userDrawn="1"/>
        </p:nvCxnSpPr>
        <p:spPr>
          <a:xfrm>
            <a:off x="10742466" y="6435876"/>
            <a:ext cx="0" cy="17134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magine 28">
            <a:extLst>
              <a:ext uri="{FF2B5EF4-FFF2-40B4-BE49-F238E27FC236}">
                <a16:creationId xmlns:a16="http://schemas.microsoft.com/office/drawing/2014/main" xmlns="" id="{66841D23-7F80-4FB6-93E5-EF747D3E4C6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035962" y="6414509"/>
            <a:ext cx="828035" cy="21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05356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to elenco+icon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628E2A6E-1AFE-4694-B6D7-F2B3C13D4898}"/>
              </a:ext>
            </a:extLst>
          </p:cNvPr>
          <p:cNvSpPr/>
          <p:nvPr userDrawn="1"/>
        </p:nvSpPr>
        <p:spPr>
          <a:xfrm>
            <a:off x="461176" y="1089329"/>
            <a:ext cx="1391478" cy="49722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xmlns="" id="{1B558632-1AAB-4481-AF8A-33EFFE668871}"/>
              </a:ext>
            </a:extLst>
          </p:cNvPr>
          <p:cNvSpPr/>
          <p:nvPr userDrawn="1"/>
        </p:nvSpPr>
        <p:spPr>
          <a:xfrm>
            <a:off x="6456459" y="1089329"/>
            <a:ext cx="1391478" cy="49722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xmlns="" id="{FE96D2F5-8FDD-456F-9D9D-728EB252A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076" y="365126"/>
            <a:ext cx="5256001" cy="22571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xmlns="" id="{BF8F01D3-9724-43F8-8966-B307410275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1076" y="796455"/>
            <a:ext cx="802504" cy="124834"/>
          </a:xfrm>
          <a:prstGeom prst="rect">
            <a:avLst/>
          </a:prstGeom>
        </p:spPr>
      </p:pic>
      <p:sp>
        <p:nvSpPr>
          <p:cNvPr id="14" name="Picture Placeholder 2">
            <a:extLst>
              <a:ext uri="{FF2B5EF4-FFF2-40B4-BE49-F238E27FC236}">
                <a16:creationId xmlns:a16="http://schemas.microsoft.com/office/drawing/2014/main" xmlns="" id="{8F7B9AAB-C8FD-47D4-91EF-509891D9CED2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596155" y="1299990"/>
            <a:ext cx="1154850" cy="112325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Icon Here</a:t>
            </a:r>
            <a:endParaRPr lang="ko-KR" alt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xmlns="" id="{63B19EAF-5473-4090-A3F3-9606BF5742D3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596155" y="3007604"/>
            <a:ext cx="1154850" cy="112325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Icon Here</a:t>
            </a:r>
            <a:endParaRPr lang="ko-KR" alt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CC6EC558-AA58-4100-AF39-698A2CC2DDD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596155" y="4715219"/>
            <a:ext cx="1154850" cy="112325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Icon Here</a:t>
            </a:r>
            <a:endParaRPr lang="ko-KR" alt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xmlns="" id="{694F5AB8-B9D6-43FF-9494-B127B5480D26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6564925" y="1299990"/>
            <a:ext cx="1154850" cy="112325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Icon Here</a:t>
            </a:r>
            <a:endParaRPr lang="ko-KR" alt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xmlns="" id="{98264AD4-2D2E-4908-A7F3-9B80F799C367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6564925" y="3007604"/>
            <a:ext cx="1154850" cy="112325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Icon Here</a:t>
            </a:r>
            <a:endParaRPr lang="ko-KR" alt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xmlns="" id="{DA653CA2-1AFB-4B7C-8D1B-FD34C09D653D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6564925" y="4715219"/>
            <a:ext cx="1154850" cy="112325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Icon Here</a:t>
            </a:r>
            <a:endParaRPr lang="ko-KR" altLang="en-US" dirty="0"/>
          </a:p>
        </p:txBody>
      </p:sp>
      <p:sp>
        <p:nvSpPr>
          <p:cNvPr id="20" name="Segnaposto testo 11">
            <a:extLst>
              <a:ext uri="{FF2B5EF4-FFF2-40B4-BE49-F238E27FC236}">
                <a16:creationId xmlns:a16="http://schemas.microsoft.com/office/drawing/2014/main" xmlns="" id="{6938AAAB-84D1-417A-A11A-0DB89D698E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05070" y="1299989"/>
            <a:ext cx="3622007" cy="1123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4"/>
                </a:solidFill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</a:defRPr>
            </a:lvl2pPr>
            <a:lvl3pPr marL="914400" indent="0">
              <a:buNone/>
              <a:defRPr sz="1400">
                <a:solidFill>
                  <a:schemeClr val="accent4"/>
                </a:solidFill>
              </a:defRPr>
            </a:lvl3pPr>
            <a:lvl4pPr marL="1371600" indent="0">
              <a:buNone/>
              <a:defRPr sz="1400">
                <a:solidFill>
                  <a:schemeClr val="accent4"/>
                </a:solidFill>
              </a:defRPr>
            </a:lvl4pPr>
            <a:lvl5pPr marL="1828800" indent="0">
              <a:buNone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it-IT" dirty="0"/>
              <a:t>Inserisci testo</a:t>
            </a:r>
          </a:p>
        </p:txBody>
      </p:sp>
      <p:sp>
        <p:nvSpPr>
          <p:cNvPr id="21" name="Segnaposto testo 11">
            <a:extLst>
              <a:ext uri="{FF2B5EF4-FFF2-40B4-BE49-F238E27FC236}">
                <a16:creationId xmlns:a16="http://schemas.microsoft.com/office/drawing/2014/main" xmlns="" id="{6CCBBA6F-9F0C-496E-8AD9-4F13F7A7C4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005070" y="2996587"/>
            <a:ext cx="3622007" cy="1123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4"/>
                </a:solidFill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</a:defRPr>
            </a:lvl2pPr>
            <a:lvl3pPr marL="914400" indent="0">
              <a:buNone/>
              <a:defRPr sz="1400">
                <a:solidFill>
                  <a:schemeClr val="accent4"/>
                </a:solidFill>
              </a:defRPr>
            </a:lvl3pPr>
            <a:lvl4pPr marL="1371600" indent="0">
              <a:buNone/>
              <a:defRPr sz="1400">
                <a:solidFill>
                  <a:schemeClr val="accent4"/>
                </a:solidFill>
              </a:defRPr>
            </a:lvl4pPr>
            <a:lvl5pPr marL="1828800" indent="0">
              <a:buNone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it-IT" dirty="0"/>
              <a:t>Inserisci testo</a:t>
            </a:r>
          </a:p>
        </p:txBody>
      </p:sp>
      <p:sp>
        <p:nvSpPr>
          <p:cNvPr id="22" name="Segnaposto testo 11">
            <a:extLst>
              <a:ext uri="{FF2B5EF4-FFF2-40B4-BE49-F238E27FC236}">
                <a16:creationId xmlns:a16="http://schemas.microsoft.com/office/drawing/2014/main" xmlns="" id="{92CE0D80-FD99-4876-9EA5-34C3C58FDC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05070" y="4704202"/>
            <a:ext cx="3622007" cy="1123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4"/>
                </a:solidFill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</a:defRPr>
            </a:lvl2pPr>
            <a:lvl3pPr marL="914400" indent="0">
              <a:buNone/>
              <a:defRPr sz="1400">
                <a:solidFill>
                  <a:schemeClr val="accent4"/>
                </a:solidFill>
              </a:defRPr>
            </a:lvl3pPr>
            <a:lvl4pPr marL="1371600" indent="0">
              <a:buNone/>
              <a:defRPr sz="1400">
                <a:solidFill>
                  <a:schemeClr val="accent4"/>
                </a:solidFill>
              </a:defRPr>
            </a:lvl4pPr>
            <a:lvl5pPr marL="1828800" indent="0">
              <a:buNone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it-IT" dirty="0"/>
              <a:t>Inserisci testo</a:t>
            </a:r>
          </a:p>
        </p:txBody>
      </p:sp>
      <p:sp>
        <p:nvSpPr>
          <p:cNvPr id="23" name="Segnaposto testo 11">
            <a:extLst>
              <a:ext uri="{FF2B5EF4-FFF2-40B4-BE49-F238E27FC236}">
                <a16:creationId xmlns:a16="http://schemas.microsoft.com/office/drawing/2014/main" xmlns="" id="{4F464423-9285-4238-8022-F297BD07362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87230" y="1299989"/>
            <a:ext cx="3622007" cy="1123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4"/>
                </a:solidFill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</a:defRPr>
            </a:lvl2pPr>
            <a:lvl3pPr marL="914400" indent="0">
              <a:buNone/>
              <a:defRPr sz="1400">
                <a:solidFill>
                  <a:schemeClr val="accent4"/>
                </a:solidFill>
              </a:defRPr>
            </a:lvl3pPr>
            <a:lvl4pPr marL="1371600" indent="0">
              <a:buNone/>
              <a:defRPr sz="1400">
                <a:solidFill>
                  <a:schemeClr val="accent4"/>
                </a:solidFill>
              </a:defRPr>
            </a:lvl4pPr>
            <a:lvl5pPr marL="1828800" indent="0">
              <a:buNone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it-IT" dirty="0"/>
              <a:t>Inserisci testo</a:t>
            </a:r>
          </a:p>
        </p:txBody>
      </p:sp>
      <p:sp>
        <p:nvSpPr>
          <p:cNvPr id="24" name="Segnaposto testo 11">
            <a:extLst>
              <a:ext uri="{FF2B5EF4-FFF2-40B4-BE49-F238E27FC236}">
                <a16:creationId xmlns:a16="http://schemas.microsoft.com/office/drawing/2014/main" xmlns="" id="{0956E070-76C5-473D-818C-3FE2AA412FF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87230" y="2996587"/>
            <a:ext cx="3622007" cy="1123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4"/>
                </a:solidFill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</a:defRPr>
            </a:lvl2pPr>
            <a:lvl3pPr marL="914400" indent="0">
              <a:buNone/>
              <a:defRPr sz="1400">
                <a:solidFill>
                  <a:schemeClr val="accent4"/>
                </a:solidFill>
              </a:defRPr>
            </a:lvl3pPr>
            <a:lvl4pPr marL="1371600" indent="0">
              <a:buNone/>
              <a:defRPr sz="1400">
                <a:solidFill>
                  <a:schemeClr val="accent4"/>
                </a:solidFill>
              </a:defRPr>
            </a:lvl4pPr>
            <a:lvl5pPr marL="1828800" indent="0">
              <a:buNone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it-IT" dirty="0"/>
              <a:t>Inserisci testo</a:t>
            </a:r>
          </a:p>
        </p:txBody>
      </p:sp>
      <p:sp>
        <p:nvSpPr>
          <p:cNvPr id="25" name="Segnaposto testo 11">
            <a:extLst>
              <a:ext uri="{FF2B5EF4-FFF2-40B4-BE49-F238E27FC236}">
                <a16:creationId xmlns:a16="http://schemas.microsoft.com/office/drawing/2014/main" xmlns="" id="{A6E9DAC4-B070-42FE-88B7-1CA0DCB672B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87230" y="4704202"/>
            <a:ext cx="3622007" cy="1123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4"/>
                </a:solidFill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</a:defRPr>
            </a:lvl2pPr>
            <a:lvl3pPr marL="914400" indent="0">
              <a:buNone/>
              <a:defRPr sz="1400">
                <a:solidFill>
                  <a:schemeClr val="accent4"/>
                </a:solidFill>
              </a:defRPr>
            </a:lvl3pPr>
            <a:lvl4pPr marL="1371600" indent="0">
              <a:buNone/>
              <a:defRPr sz="1400">
                <a:solidFill>
                  <a:schemeClr val="accent4"/>
                </a:solidFill>
              </a:defRPr>
            </a:lvl4pPr>
            <a:lvl5pPr marL="1828800" indent="0">
              <a:buNone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it-IT" dirty="0"/>
              <a:t>Inserisci testo</a:t>
            </a:r>
          </a:p>
        </p:txBody>
      </p:sp>
      <p:sp>
        <p:nvSpPr>
          <p:cNvPr id="26" name="object 6">
            <a:extLst>
              <a:ext uri="{FF2B5EF4-FFF2-40B4-BE49-F238E27FC236}">
                <a16:creationId xmlns:a16="http://schemas.microsoft.com/office/drawing/2014/main" xmlns="" id="{00923F3B-99D1-4BB8-99F5-56F0591CCEAD}"/>
              </a:ext>
            </a:extLst>
          </p:cNvPr>
          <p:cNvSpPr txBox="1"/>
          <p:nvPr userDrawn="1"/>
        </p:nvSpPr>
        <p:spPr>
          <a:xfrm>
            <a:off x="9177763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xmlns="" id="{D7B8DC9A-D8B9-4D9C-94E2-946B63B38BAC}"/>
              </a:ext>
            </a:extLst>
          </p:cNvPr>
          <p:cNvCxnSpPr/>
          <p:nvPr userDrawn="1"/>
        </p:nvCxnSpPr>
        <p:spPr>
          <a:xfrm>
            <a:off x="10742466" y="6435876"/>
            <a:ext cx="0" cy="17134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magine 32">
            <a:extLst>
              <a:ext uri="{FF2B5EF4-FFF2-40B4-BE49-F238E27FC236}">
                <a16:creationId xmlns:a16="http://schemas.microsoft.com/office/drawing/2014/main" xmlns="" id="{E116986A-F539-4D50-9E98-93F3FD4648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035962" y="6414509"/>
            <a:ext cx="828035" cy="21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86967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to elenco+icone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95B1F5A2-4FB8-4D60-9C34-A471FB730239}"/>
              </a:ext>
            </a:extLst>
          </p:cNvPr>
          <p:cNvSpPr/>
          <p:nvPr userDrawn="1"/>
        </p:nvSpPr>
        <p:spPr>
          <a:xfrm>
            <a:off x="5490693" y="0"/>
            <a:ext cx="158447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xmlns="" id="{FE96D2F5-8FDD-456F-9D9D-728EB252A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594" y="1299989"/>
            <a:ext cx="4776166" cy="77684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xmlns="" id="{BF8F01D3-9724-43F8-8966-B307410275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65593" y="2282440"/>
            <a:ext cx="802504" cy="124834"/>
          </a:xfrm>
          <a:prstGeom prst="rect">
            <a:avLst/>
          </a:prstGeom>
        </p:spPr>
      </p:pic>
      <p:sp>
        <p:nvSpPr>
          <p:cNvPr id="17" name="Picture Placeholder 2">
            <a:extLst>
              <a:ext uri="{FF2B5EF4-FFF2-40B4-BE49-F238E27FC236}">
                <a16:creationId xmlns:a16="http://schemas.microsoft.com/office/drawing/2014/main" xmlns="" id="{694F5AB8-B9D6-43FF-9494-B127B5480D26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5839626" y="470185"/>
            <a:ext cx="853145" cy="82980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Icon Here</a:t>
            </a:r>
            <a:endParaRPr lang="ko-KR" alt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xmlns="" id="{98264AD4-2D2E-4908-A7F3-9B80F799C367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5839626" y="2137451"/>
            <a:ext cx="853145" cy="82980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Icon Here</a:t>
            </a:r>
            <a:endParaRPr lang="ko-KR" alt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xmlns="" id="{DA653CA2-1AFB-4B7C-8D1B-FD34C09D653D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5839626" y="3667921"/>
            <a:ext cx="853145" cy="82980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Icon Here</a:t>
            </a:r>
            <a:endParaRPr lang="ko-KR" altLang="en-US" dirty="0"/>
          </a:p>
        </p:txBody>
      </p:sp>
      <p:sp>
        <p:nvSpPr>
          <p:cNvPr id="25" name="Segnaposto testo 11">
            <a:extLst>
              <a:ext uri="{FF2B5EF4-FFF2-40B4-BE49-F238E27FC236}">
                <a16:creationId xmlns:a16="http://schemas.microsoft.com/office/drawing/2014/main" xmlns="" id="{A6E9DAC4-B070-42FE-88B7-1CA0DCB672B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24104" y="5183153"/>
            <a:ext cx="4520246" cy="966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4"/>
                </a:solidFill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</a:defRPr>
            </a:lvl2pPr>
            <a:lvl3pPr marL="914400" indent="0">
              <a:buNone/>
              <a:defRPr sz="1400">
                <a:solidFill>
                  <a:schemeClr val="accent4"/>
                </a:solidFill>
              </a:defRPr>
            </a:lvl3pPr>
            <a:lvl4pPr marL="1371600" indent="0">
              <a:buNone/>
              <a:defRPr sz="1400">
                <a:solidFill>
                  <a:schemeClr val="accent4"/>
                </a:solidFill>
              </a:defRPr>
            </a:lvl4pPr>
            <a:lvl5pPr marL="1828800" indent="0">
              <a:buNone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it-IT" dirty="0"/>
              <a:t>Inserisci testo</a:t>
            </a:r>
          </a:p>
        </p:txBody>
      </p:sp>
      <p:sp>
        <p:nvSpPr>
          <p:cNvPr id="26" name="Segnaposto testo 11">
            <a:extLst>
              <a:ext uri="{FF2B5EF4-FFF2-40B4-BE49-F238E27FC236}">
                <a16:creationId xmlns:a16="http://schemas.microsoft.com/office/drawing/2014/main" xmlns="" id="{81DB1F7E-8B55-48E9-A61E-3CC7C29021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593" y="2612885"/>
            <a:ext cx="4776168" cy="3252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</a:defRPr>
            </a:lvl2pPr>
            <a:lvl3pPr marL="914400" indent="0">
              <a:buNone/>
              <a:defRPr sz="1400">
                <a:solidFill>
                  <a:schemeClr val="accent4"/>
                </a:solidFill>
              </a:defRPr>
            </a:lvl3pPr>
            <a:lvl4pPr marL="1371600" indent="0">
              <a:buNone/>
              <a:defRPr sz="1400">
                <a:solidFill>
                  <a:schemeClr val="accent4"/>
                </a:solidFill>
              </a:defRPr>
            </a:lvl4pPr>
            <a:lvl5pPr marL="1828800" indent="0">
              <a:buNone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it-IT" dirty="0"/>
              <a:t>Paragrafo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xmlns="" id="{9DDEB3F1-5394-4258-81DC-0F49BCCD6B6D}"/>
              </a:ext>
            </a:extLst>
          </p:cNvPr>
          <p:cNvSpPr>
            <a:spLocks noGrp="1"/>
          </p:cNvSpPr>
          <p:nvPr>
            <p:ph type="pic" idx="29" hasCustomPrompt="1"/>
          </p:nvPr>
        </p:nvSpPr>
        <p:spPr>
          <a:xfrm>
            <a:off x="5839626" y="5188111"/>
            <a:ext cx="853145" cy="82980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Icon Here</a:t>
            </a:r>
            <a:endParaRPr lang="ko-KR" altLang="en-US" dirty="0"/>
          </a:p>
        </p:txBody>
      </p:sp>
      <p:sp>
        <p:nvSpPr>
          <p:cNvPr id="31" name="Segnaposto testo 11">
            <a:extLst>
              <a:ext uri="{FF2B5EF4-FFF2-40B4-BE49-F238E27FC236}">
                <a16:creationId xmlns:a16="http://schemas.microsoft.com/office/drawing/2014/main" xmlns="" id="{EBFC4CCC-AC6A-4E01-99E2-F33D258740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424104" y="3685823"/>
            <a:ext cx="4520246" cy="966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4"/>
                </a:solidFill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</a:defRPr>
            </a:lvl2pPr>
            <a:lvl3pPr marL="914400" indent="0">
              <a:buNone/>
              <a:defRPr sz="1400">
                <a:solidFill>
                  <a:schemeClr val="accent4"/>
                </a:solidFill>
              </a:defRPr>
            </a:lvl3pPr>
            <a:lvl4pPr marL="1371600" indent="0">
              <a:buNone/>
              <a:defRPr sz="1400">
                <a:solidFill>
                  <a:schemeClr val="accent4"/>
                </a:solidFill>
              </a:defRPr>
            </a:lvl4pPr>
            <a:lvl5pPr marL="1828800" indent="0">
              <a:buNone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it-IT" dirty="0"/>
              <a:t>Inserisci testo</a:t>
            </a:r>
          </a:p>
        </p:txBody>
      </p:sp>
      <p:sp>
        <p:nvSpPr>
          <p:cNvPr id="32" name="Segnaposto testo 11">
            <a:extLst>
              <a:ext uri="{FF2B5EF4-FFF2-40B4-BE49-F238E27FC236}">
                <a16:creationId xmlns:a16="http://schemas.microsoft.com/office/drawing/2014/main" xmlns="" id="{C6C37ADB-BD29-4FA5-9361-121594654D7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424104" y="2154203"/>
            <a:ext cx="4520246" cy="966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4"/>
                </a:solidFill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</a:defRPr>
            </a:lvl2pPr>
            <a:lvl3pPr marL="914400" indent="0">
              <a:buNone/>
              <a:defRPr sz="1400">
                <a:solidFill>
                  <a:schemeClr val="accent4"/>
                </a:solidFill>
              </a:defRPr>
            </a:lvl3pPr>
            <a:lvl4pPr marL="1371600" indent="0">
              <a:buNone/>
              <a:defRPr sz="1400">
                <a:solidFill>
                  <a:schemeClr val="accent4"/>
                </a:solidFill>
              </a:defRPr>
            </a:lvl4pPr>
            <a:lvl5pPr marL="1828800" indent="0">
              <a:buNone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it-IT" dirty="0"/>
              <a:t>Inserisci testo</a:t>
            </a:r>
          </a:p>
        </p:txBody>
      </p:sp>
      <p:sp>
        <p:nvSpPr>
          <p:cNvPr id="33" name="Segnaposto testo 11">
            <a:extLst>
              <a:ext uri="{FF2B5EF4-FFF2-40B4-BE49-F238E27FC236}">
                <a16:creationId xmlns:a16="http://schemas.microsoft.com/office/drawing/2014/main" xmlns="" id="{B9A66676-9AF9-40FE-9E7A-3A44CE6ECA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424104" y="473993"/>
            <a:ext cx="4520246" cy="966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4"/>
                </a:solidFill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</a:defRPr>
            </a:lvl2pPr>
            <a:lvl3pPr marL="914400" indent="0">
              <a:buNone/>
              <a:defRPr sz="1400">
                <a:solidFill>
                  <a:schemeClr val="accent4"/>
                </a:solidFill>
              </a:defRPr>
            </a:lvl3pPr>
            <a:lvl4pPr marL="1371600" indent="0">
              <a:buNone/>
              <a:defRPr sz="1400">
                <a:solidFill>
                  <a:schemeClr val="accent4"/>
                </a:solidFill>
              </a:defRPr>
            </a:lvl4pPr>
            <a:lvl5pPr marL="1828800" indent="0">
              <a:buNone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it-IT" dirty="0"/>
              <a:t>Inserisci testo</a:t>
            </a:r>
          </a:p>
        </p:txBody>
      </p:sp>
      <p:sp>
        <p:nvSpPr>
          <p:cNvPr id="34" name="object 6">
            <a:extLst>
              <a:ext uri="{FF2B5EF4-FFF2-40B4-BE49-F238E27FC236}">
                <a16:creationId xmlns:a16="http://schemas.microsoft.com/office/drawing/2014/main" xmlns="" id="{A88BB055-1609-408B-AEA3-0EEFADC86311}"/>
              </a:ext>
            </a:extLst>
          </p:cNvPr>
          <p:cNvSpPr txBox="1"/>
          <p:nvPr userDrawn="1"/>
        </p:nvSpPr>
        <p:spPr>
          <a:xfrm>
            <a:off x="9177763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xmlns="" id="{2601353D-E6F7-448D-90CB-93F324D2AABC}"/>
              </a:ext>
            </a:extLst>
          </p:cNvPr>
          <p:cNvCxnSpPr/>
          <p:nvPr userDrawn="1"/>
        </p:nvCxnSpPr>
        <p:spPr>
          <a:xfrm>
            <a:off x="10742466" y="6435876"/>
            <a:ext cx="0" cy="17134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magine 35">
            <a:extLst>
              <a:ext uri="{FF2B5EF4-FFF2-40B4-BE49-F238E27FC236}">
                <a16:creationId xmlns:a16="http://schemas.microsoft.com/office/drawing/2014/main" xmlns="" id="{3502F3B2-1B77-4AF1-B0E8-765BF8B140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035962" y="6414509"/>
            <a:ext cx="828035" cy="21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69139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to elenco+icona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CA3A58AA-F572-4806-83FD-361FC7497A50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6754026" y="1176962"/>
            <a:ext cx="4401654" cy="4281231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Icon Here</a:t>
            </a:r>
            <a:endParaRPr lang="ko-KR" altLang="en-US" dirty="0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xmlns="" id="{BBA88653-ACD4-4FB8-984D-7A412972D5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076" y="365126"/>
            <a:ext cx="5256001" cy="22571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xmlns="" id="{BC592E50-1F66-4B5C-92B8-A4DF1D81D9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1076" y="796455"/>
            <a:ext cx="802504" cy="124834"/>
          </a:xfrm>
          <a:prstGeom prst="rect">
            <a:avLst/>
          </a:prstGeom>
        </p:spPr>
      </p:pic>
      <p:sp>
        <p:nvSpPr>
          <p:cNvPr id="11" name="Segnaposto testo 2">
            <a:extLst>
              <a:ext uri="{FF2B5EF4-FFF2-40B4-BE49-F238E27FC236}">
                <a16:creationId xmlns:a16="http://schemas.microsoft.com/office/drawing/2014/main" xmlns="" id="{AA2E033B-DB35-45B5-BDF3-60E72A88FF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076" y="2266582"/>
            <a:ext cx="5412104" cy="362399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3"/>
              </a:buClr>
              <a:buFont typeface="Wingdings" panose="05000000000000000000" pitchFamily="2" charset="2"/>
              <a:buChar char="l"/>
              <a:defRPr sz="1600"/>
            </a:lvl1pPr>
            <a:lvl2pPr marL="685800" indent="-228600">
              <a:buClr>
                <a:schemeClr val="accent3"/>
              </a:buClr>
              <a:buFont typeface="Wingdings" panose="05000000000000000000" pitchFamily="2" charset="2"/>
              <a:buChar char="l"/>
              <a:defRPr sz="2800"/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l"/>
              <a:defRPr sz="2800"/>
            </a:lvl3pPr>
            <a:lvl4pPr marL="1600200" indent="-228600">
              <a:buClr>
                <a:schemeClr val="accent3"/>
              </a:buClr>
              <a:buFont typeface="Wingdings" panose="05000000000000000000" pitchFamily="2" charset="2"/>
              <a:buChar char="l"/>
              <a:defRPr sz="2800"/>
            </a:lvl4pPr>
            <a:lvl5pPr marL="2057400" indent="-228600">
              <a:buClr>
                <a:schemeClr val="accent3"/>
              </a:buClr>
              <a:buFont typeface="Wingdings" panose="05000000000000000000" pitchFamily="2" charset="2"/>
              <a:buChar char="l"/>
              <a:defRPr sz="2800"/>
            </a:lvl5pPr>
          </a:lstStyle>
          <a:p>
            <a:pPr lvl="0"/>
            <a:r>
              <a:rPr lang="it-IT" dirty="0"/>
              <a:t>Punto elenco</a:t>
            </a:r>
          </a:p>
        </p:txBody>
      </p:sp>
      <p:sp>
        <p:nvSpPr>
          <p:cNvPr id="12" name="Segnaposto testo 10">
            <a:extLst>
              <a:ext uri="{FF2B5EF4-FFF2-40B4-BE49-F238E27FC236}">
                <a16:creationId xmlns:a16="http://schemas.microsoft.com/office/drawing/2014/main" xmlns="" id="{B20A3C19-827D-4121-A118-FD8DBA770E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1127126"/>
            <a:ext cx="5412105" cy="809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TESTO:</a:t>
            </a: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xmlns="" id="{0A35FC04-EB69-43C7-BF9E-974C2D8BD631}"/>
              </a:ext>
            </a:extLst>
          </p:cNvPr>
          <p:cNvSpPr txBox="1"/>
          <p:nvPr userDrawn="1"/>
        </p:nvSpPr>
        <p:spPr>
          <a:xfrm>
            <a:off x="9177763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xmlns="" id="{2EF4BC58-9D99-4E23-9671-7CBB43785D1A}"/>
              </a:ext>
            </a:extLst>
          </p:cNvPr>
          <p:cNvCxnSpPr/>
          <p:nvPr userDrawn="1"/>
        </p:nvCxnSpPr>
        <p:spPr>
          <a:xfrm>
            <a:off x="10742466" y="6435876"/>
            <a:ext cx="0" cy="17134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8">
            <a:extLst>
              <a:ext uri="{FF2B5EF4-FFF2-40B4-BE49-F238E27FC236}">
                <a16:creationId xmlns:a16="http://schemas.microsoft.com/office/drawing/2014/main" xmlns="" id="{B65A4F72-D404-4E2B-B217-58CA751DD3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035962" y="6414509"/>
            <a:ext cx="828035" cy="21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3146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xmlns="" id="{6C8B8485-8FD1-419D-9F28-E053DF746F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076" y="261257"/>
            <a:ext cx="5256001" cy="22571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xmlns="" id="{7056BB62-3C45-4D83-82C6-0D9F8E544F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1076" y="796455"/>
            <a:ext cx="802504" cy="124834"/>
          </a:xfrm>
          <a:prstGeom prst="rect">
            <a:avLst/>
          </a:prstGeom>
        </p:spPr>
      </p:pic>
      <p:sp>
        <p:nvSpPr>
          <p:cNvPr id="10" name="object 6">
            <a:extLst>
              <a:ext uri="{FF2B5EF4-FFF2-40B4-BE49-F238E27FC236}">
                <a16:creationId xmlns:a16="http://schemas.microsoft.com/office/drawing/2014/main" xmlns="" id="{EB7E9AD5-2B09-448E-B7D9-21D3FD8DAD9E}"/>
              </a:ext>
            </a:extLst>
          </p:cNvPr>
          <p:cNvSpPr txBox="1"/>
          <p:nvPr userDrawn="1"/>
        </p:nvSpPr>
        <p:spPr>
          <a:xfrm>
            <a:off x="9177763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xmlns="" id="{6A39ACD5-2D78-4A17-9CDA-A08DFC4239FA}"/>
              </a:ext>
            </a:extLst>
          </p:cNvPr>
          <p:cNvCxnSpPr/>
          <p:nvPr userDrawn="1"/>
        </p:nvCxnSpPr>
        <p:spPr>
          <a:xfrm>
            <a:off x="10742466" y="6435876"/>
            <a:ext cx="0" cy="17134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22FCE22B-BC57-48A1-A61A-E9220E58C7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035962" y="6414509"/>
            <a:ext cx="828035" cy="213282"/>
          </a:xfrm>
          <a:prstGeom prst="rect">
            <a:avLst/>
          </a:prstGeom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xmlns="" id="{598799B8-133F-442E-A90C-771D8253DD6C}"/>
              </a:ext>
            </a:extLst>
          </p:cNvPr>
          <p:cNvCxnSpPr/>
          <p:nvPr userDrawn="1"/>
        </p:nvCxnSpPr>
        <p:spPr>
          <a:xfrm>
            <a:off x="12630008" y="261257"/>
            <a:ext cx="0" cy="5907314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323452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_bi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">
            <a:extLst>
              <a:ext uri="{FF2B5EF4-FFF2-40B4-BE49-F238E27FC236}">
                <a16:creationId xmlns:a16="http://schemas.microsoft.com/office/drawing/2014/main" xmlns="" id="{6347EE72-4142-41B5-975B-76B5FED153B2}"/>
              </a:ext>
            </a:extLst>
          </p:cNvPr>
          <p:cNvSpPr txBox="1"/>
          <p:nvPr userDrawn="1"/>
        </p:nvSpPr>
        <p:spPr>
          <a:xfrm>
            <a:off x="9177763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xmlns="" id="{DA32621D-508C-4116-9416-7BAD4B8D2CAC}"/>
              </a:ext>
            </a:extLst>
          </p:cNvPr>
          <p:cNvCxnSpPr/>
          <p:nvPr userDrawn="1"/>
        </p:nvCxnSpPr>
        <p:spPr>
          <a:xfrm>
            <a:off x="10742466" y="6435876"/>
            <a:ext cx="0" cy="17134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966E9CC9-A144-4A70-A514-C6547966E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035962" y="6414509"/>
            <a:ext cx="828035" cy="21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00941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uota_bianc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">
            <a:extLst>
              <a:ext uri="{FF2B5EF4-FFF2-40B4-BE49-F238E27FC236}">
                <a16:creationId xmlns:a16="http://schemas.microsoft.com/office/drawing/2014/main" xmlns="" id="{6347EE72-4142-41B5-975B-76B5FED153B2}"/>
              </a:ext>
            </a:extLst>
          </p:cNvPr>
          <p:cNvSpPr txBox="1"/>
          <p:nvPr userDrawn="1"/>
        </p:nvSpPr>
        <p:spPr>
          <a:xfrm>
            <a:off x="9177763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xmlns="" id="{DA32621D-508C-4116-9416-7BAD4B8D2CAC}"/>
              </a:ext>
            </a:extLst>
          </p:cNvPr>
          <p:cNvCxnSpPr/>
          <p:nvPr userDrawn="1"/>
        </p:nvCxnSpPr>
        <p:spPr>
          <a:xfrm>
            <a:off x="10742466" y="6435876"/>
            <a:ext cx="0" cy="17134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ED9499DA-7908-6855-4F68-B700AB680C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035962" y="6414509"/>
            <a:ext cx="828035" cy="21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05390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uota_bi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">
            <a:extLst>
              <a:ext uri="{FF2B5EF4-FFF2-40B4-BE49-F238E27FC236}">
                <a16:creationId xmlns:a16="http://schemas.microsoft.com/office/drawing/2014/main" xmlns="" id="{6347EE72-4142-41B5-975B-76B5FED153B2}"/>
              </a:ext>
            </a:extLst>
          </p:cNvPr>
          <p:cNvSpPr txBox="1"/>
          <p:nvPr userDrawn="1"/>
        </p:nvSpPr>
        <p:spPr>
          <a:xfrm>
            <a:off x="9177763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xmlns="" id="{DA32621D-508C-4116-9416-7BAD4B8D2CAC}"/>
              </a:ext>
            </a:extLst>
          </p:cNvPr>
          <p:cNvCxnSpPr/>
          <p:nvPr userDrawn="1"/>
        </p:nvCxnSpPr>
        <p:spPr>
          <a:xfrm>
            <a:off x="10742466" y="6435876"/>
            <a:ext cx="0" cy="17134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966E9CC9-A144-4A70-A514-C6547966E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035962" y="6414509"/>
            <a:ext cx="828035" cy="213282"/>
          </a:xfrm>
          <a:prstGeom prst="rect">
            <a:avLst/>
          </a:prstGeom>
        </p:spPr>
      </p:pic>
      <p:pic>
        <p:nvPicPr>
          <p:cNvPr id="2" name="Immagine 1" descr="Immagine che contiene schermata, persona, mano&#10;&#10;Descrizione generata automaticamente">
            <a:extLst>
              <a:ext uri="{FF2B5EF4-FFF2-40B4-BE49-F238E27FC236}">
                <a16:creationId xmlns:a16="http://schemas.microsoft.com/office/drawing/2014/main" xmlns="" id="{9FD2B43C-B507-866A-5B35-30C8C4C612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xmlns="" val="2060356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 immagine-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17A5918-77EF-4C6E-B20C-2B2841BF74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569" y="817766"/>
            <a:ext cx="5447431" cy="2492725"/>
          </a:xfrm>
          <a:prstGeom prst="rect">
            <a:avLst/>
          </a:prstGeom>
        </p:spPr>
        <p:txBody>
          <a:bodyPr anchor="b"/>
          <a:lstStyle>
            <a:lvl1pPr algn="l">
              <a:defRPr sz="4000">
                <a:solidFill>
                  <a:srgbClr val="FFFB00"/>
                </a:solidFill>
              </a:defRPr>
            </a:lvl1pPr>
          </a:lstStyle>
          <a:p>
            <a:r>
              <a:rPr lang="it-IT" dirty="0"/>
              <a:t>TITOLO PRESENTAZIONE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CE248C5B-49DF-4631-8146-92DF01D1223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570" y="3809236"/>
            <a:ext cx="5447430" cy="16991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sottotitolo</a:t>
            </a: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xmlns="" id="{561009C0-D173-4A36-8FD7-75D23574E4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06052" y="3547509"/>
            <a:ext cx="802504" cy="124834"/>
          </a:xfrm>
          <a:prstGeom prst="rect">
            <a:avLst/>
          </a:prstGeom>
        </p:spPr>
      </p:pic>
      <p:sp>
        <p:nvSpPr>
          <p:cNvPr id="5" name="Segnaposto immagine 4">
            <a:extLst>
              <a:ext uri="{FF2B5EF4-FFF2-40B4-BE49-F238E27FC236}">
                <a16:creationId xmlns:a16="http://schemas.microsoft.com/office/drawing/2014/main" xmlns="" id="{C8B1B5F8-7A6C-440B-A57C-FE59F645AB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98117" y="-468633"/>
            <a:ext cx="8032283" cy="803228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AD19A8B5-D0C8-4F00-84DB-CC5AE4FD52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" b="30506"/>
          <a:stretch/>
        </p:blipFill>
        <p:spPr>
          <a:xfrm>
            <a:off x="5303445" y="6507378"/>
            <a:ext cx="540082" cy="14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53527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_colore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">
            <a:extLst>
              <a:ext uri="{FF2B5EF4-FFF2-40B4-BE49-F238E27FC236}">
                <a16:creationId xmlns:a16="http://schemas.microsoft.com/office/drawing/2014/main" xmlns="" id="{A9F20FB2-31ED-4B43-B375-B69BA24CCA13}"/>
              </a:ext>
            </a:extLst>
          </p:cNvPr>
          <p:cNvSpPr txBox="1"/>
          <p:nvPr userDrawn="1"/>
        </p:nvSpPr>
        <p:spPr>
          <a:xfrm>
            <a:off x="9177763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xmlns="" id="{39FFA270-4453-4632-B211-883B00AA3787}"/>
              </a:ext>
            </a:extLst>
          </p:cNvPr>
          <p:cNvCxnSpPr/>
          <p:nvPr userDrawn="1"/>
        </p:nvCxnSpPr>
        <p:spPr>
          <a:xfrm>
            <a:off x="10742466" y="6435876"/>
            <a:ext cx="0" cy="17134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4A84012A-27AF-4627-9EDA-89452E1166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035962" y="6414509"/>
            <a:ext cx="828035" cy="213281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xmlns="" id="{13A14A91-02A8-42ED-88B7-6F87962E74E6}"/>
              </a:ext>
            </a:extLst>
          </p:cNvPr>
          <p:cNvCxnSpPr/>
          <p:nvPr userDrawn="1"/>
        </p:nvCxnSpPr>
        <p:spPr>
          <a:xfrm>
            <a:off x="11855308" y="261257"/>
            <a:ext cx="0" cy="5907314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823328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_colore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">
            <a:extLst>
              <a:ext uri="{FF2B5EF4-FFF2-40B4-BE49-F238E27FC236}">
                <a16:creationId xmlns:a16="http://schemas.microsoft.com/office/drawing/2014/main" xmlns="" id="{513B10F0-EC89-4BC6-81BE-3EA169BCE184}"/>
              </a:ext>
            </a:extLst>
          </p:cNvPr>
          <p:cNvSpPr txBox="1"/>
          <p:nvPr userDrawn="1"/>
        </p:nvSpPr>
        <p:spPr>
          <a:xfrm>
            <a:off x="9177763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xmlns="" id="{5C1B69F1-FCA3-4222-AC97-3A8B1C95456B}"/>
              </a:ext>
            </a:extLst>
          </p:cNvPr>
          <p:cNvCxnSpPr/>
          <p:nvPr userDrawn="1"/>
        </p:nvCxnSpPr>
        <p:spPr>
          <a:xfrm>
            <a:off x="10742466" y="6435876"/>
            <a:ext cx="0" cy="17134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ECBD4DD1-65FA-45B5-AF9E-D7D23EA5C2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035962" y="6414509"/>
            <a:ext cx="828035" cy="213281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xmlns="" id="{1151F616-7CAD-4B83-927F-3BD7C85FA7FF}"/>
              </a:ext>
            </a:extLst>
          </p:cNvPr>
          <p:cNvCxnSpPr/>
          <p:nvPr userDrawn="1"/>
        </p:nvCxnSpPr>
        <p:spPr>
          <a:xfrm>
            <a:off x="11855308" y="261257"/>
            <a:ext cx="0" cy="5907314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176263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+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695566EB-611F-4B4F-A163-FC3D595A26D1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-1" y="1126613"/>
            <a:ext cx="4285561" cy="48804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Segnaposto tabella 9">
            <a:extLst>
              <a:ext uri="{FF2B5EF4-FFF2-40B4-BE49-F238E27FC236}">
                <a16:creationId xmlns:a16="http://schemas.microsoft.com/office/drawing/2014/main" xmlns="" id="{48913E97-FF4D-4B9A-8BA1-1F6DC3FE5094}"/>
              </a:ext>
            </a:extLst>
          </p:cNvPr>
          <p:cNvSpPr>
            <a:spLocks noGrp="1"/>
          </p:cNvSpPr>
          <p:nvPr>
            <p:ph type="tbl" sz="quarter" idx="19" hasCustomPrompt="1"/>
          </p:nvPr>
        </p:nvSpPr>
        <p:spPr>
          <a:xfrm>
            <a:off x="4505325" y="1126900"/>
            <a:ext cx="7423150" cy="4879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r>
              <a:rPr lang="it-IT" dirty="0"/>
              <a:t>Clicca l’icona in centro per inserire una tabella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xmlns="" id="{F7380131-1EEC-4068-8AE2-848B2FA5C1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076" y="365126"/>
            <a:ext cx="5256001" cy="22571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12" name="Elemento grafico 11">
            <a:extLst>
              <a:ext uri="{FF2B5EF4-FFF2-40B4-BE49-F238E27FC236}">
                <a16:creationId xmlns:a16="http://schemas.microsoft.com/office/drawing/2014/main" xmlns="" id="{E469D80C-93DB-45AE-B444-0B66D56501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1076" y="796455"/>
            <a:ext cx="802504" cy="124834"/>
          </a:xfrm>
          <a:prstGeom prst="rect">
            <a:avLst/>
          </a:prstGeom>
        </p:spPr>
      </p:pic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2E47C4C6-8400-4336-B833-BE164C27F8F6}"/>
              </a:ext>
            </a:extLst>
          </p:cNvPr>
          <p:cNvSpPr txBox="1"/>
          <p:nvPr userDrawn="1"/>
        </p:nvSpPr>
        <p:spPr>
          <a:xfrm>
            <a:off x="9177763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xmlns="" id="{65AAFAF2-D6A5-494D-B8F5-E5892AC6BFF8}"/>
              </a:ext>
            </a:extLst>
          </p:cNvPr>
          <p:cNvCxnSpPr/>
          <p:nvPr userDrawn="1"/>
        </p:nvCxnSpPr>
        <p:spPr>
          <a:xfrm>
            <a:off x="10742466" y="6435876"/>
            <a:ext cx="0" cy="17134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8">
            <a:extLst>
              <a:ext uri="{FF2B5EF4-FFF2-40B4-BE49-F238E27FC236}">
                <a16:creationId xmlns:a16="http://schemas.microsoft.com/office/drawing/2014/main" xmlns="" id="{F6766553-1789-416B-A4AF-3E2A45D505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035962" y="6414509"/>
            <a:ext cx="828035" cy="21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14752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abella 9">
            <a:extLst>
              <a:ext uri="{FF2B5EF4-FFF2-40B4-BE49-F238E27FC236}">
                <a16:creationId xmlns:a16="http://schemas.microsoft.com/office/drawing/2014/main" xmlns="" id="{48913E97-FF4D-4B9A-8BA1-1F6DC3FE5094}"/>
              </a:ext>
            </a:extLst>
          </p:cNvPr>
          <p:cNvSpPr>
            <a:spLocks noGrp="1"/>
          </p:cNvSpPr>
          <p:nvPr>
            <p:ph type="tbl" sz="quarter" idx="19" hasCustomPrompt="1"/>
          </p:nvPr>
        </p:nvSpPr>
        <p:spPr>
          <a:xfrm>
            <a:off x="371076" y="1126900"/>
            <a:ext cx="11557399" cy="4879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</a:lstStyle>
          <a:p>
            <a:r>
              <a:rPr lang="it-IT" dirty="0"/>
              <a:t>Clicca l’icona in centro per inserire una tabella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xmlns="" id="{F7380131-1EEC-4068-8AE2-848B2FA5C1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076" y="365126"/>
            <a:ext cx="5256001" cy="22571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12" name="Elemento grafico 11">
            <a:extLst>
              <a:ext uri="{FF2B5EF4-FFF2-40B4-BE49-F238E27FC236}">
                <a16:creationId xmlns:a16="http://schemas.microsoft.com/office/drawing/2014/main" xmlns="" id="{E469D80C-93DB-45AE-B444-0B66D56501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1076" y="796455"/>
            <a:ext cx="802504" cy="124834"/>
          </a:xfrm>
          <a:prstGeom prst="rect">
            <a:avLst/>
          </a:prstGeom>
        </p:spPr>
      </p:pic>
      <p:sp>
        <p:nvSpPr>
          <p:cNvPr id="16" name="object 6">
            <a:extLst>
              <a:ext uri="{FF2B5EF4-FFF2-40B4-BE49-F238E27FC236}">
                <a16:creationId xmlns:a16="http://schemas.microsoft.com/office/drawing/2014/main" xmlns="" id="{351ACDCA-9B1E-4D64-A00D-337A53549925}"/>
              </a:ext>
            </a:extLst>
          </p:cNvPr>
          <p:cNvSpPr txBox="1"/>
          <p:nvPr userDrawn="1"/>
        </p:nvSpPr>
        <p:spPr>
          <a:xfrm>
            <a:off x="9177763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xmlns="" id="{57FD088E-3C1D-4F7A-A5F8-6651FF89A218}"/>
              </a:ext>
            </a:extLst>
          </p:cNvPr>
          <p:cNvCxnSpPr/>
          <p:nvPr userDrawn="1"/>
        </p:nvCxnSpPr>
        <p:spPr>
          <a:xfrm>
            <a:off x="10742466" y="6435876"/>
            <a:ext cx="0" cy="17134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magine 17">
            <a:extLst>
              <a:ext uri="{FF2B5EF4-FFF2-40B4-BE49-F238E27FC236}">
                <a16:creationId xmlns:a16="http://schemas.microsoft.com/office/drawing/2014/main" xmlns="" id="{C29344C7-758B-4E36-B0E2-6ED854F1FC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035962" y="6414509"/>
            <a:ext cx="828035" cy="21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8217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SmartArt 2">
            <a:extLst>
              <a:ext uri="{FF2B5EF4-FFF2-40B4-BE49-F238E27FC236}">
                <a16:creationId xmlns:a16="http://schemas.microsoft.com/office/drawing/2014/main" xmlns="" id="{A03E0F12-3B16-4752-A240-51E701A44B6C}"/>
              </a:ext>
            </a:extLst>
          </p:cNvPr>
          <p:cNvSpPr>
            <a:spLocks noGrp="1"/>
          </p:cNvSpPr>
          <p:nvPr>
            <p:ph type="dgm" sz="quarter" idx="13" hasCustomPrompt="1"/>
          </p:nvPr>
        </p:nvSpPr>
        <p:spPr>
          <a:xfrm>
            <a:off x="312737" y="1112705"/>
            <a:ext cx="11566525" cy="51016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</a:lstStyle>
          <a:p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>Clicca l’icona in centro per inserire </a:t>
            </a:r>
            <a:r>
              <a:rPr lang="it-IT" dirty="0" err="1"/>
              <a:t>SmartArt</a:t>
            </a:r>
            <a:endParaRPr lang="it-IT" dirty="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xmlns="" id="{3750FB96-59EF-4A4C-8980-6DF0058DC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076" y="365126"/>
            <a:ext cx="5256001" cy="22571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xmlns="" id="{7D1924F1-8CB7-479E-AF72-052A8595FD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1076" y="796455"/>
            <a:ext cx="802504" cy="124834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FC18507C-C346-43CF-A908-A8042570D39D}"/>
              </a:ext>
            </a:extLst>
          </p:cNvPr>
          <p:cNvSpPr txBox="1"/>
          <p:nvPr userDrawn="1"/>
        </p:nvSpPr>
        <p:spPr>
          <a:xfrm>
            <a:off x="9177763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xmlns="" id="{CF8A778F-57DC-4F04-922B-100E22F7F5B0}"/>
              </a:ext>
            </a:extLst>
          </p:cNvPr>
          <p:cNvCxnSpPr/>
          <p:nvPr userDrawn="1"/>
        </p:nvCxnSpPr>
        <p:spPr>
          <a:xfrm>
            <a:off x="10742466" y="6435876"/>
            <a:ext cx="0" cy="17134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415D056B-7137-4379-9E7E-9D7FD5D7EF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035962" y="6414509"/>
            <a:ext cx="828035" cy="21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16757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-visualizzatori-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xmlns="" id="{3750FB96-59EF-4A4C-8980-6DF0058DC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076" y="365126"/>
            <a:ext cx="5256001" cy="22571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xmlns="" id="{7D1924F1-8CB7-479E-AF72-052A8595FD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1076" y="796455"/>
            <a:ext cx="802504" cy="124834"/>
          </a:xfrm>
          <a:prstGeom prst="rect">
            <a:avLst/>
          </a:prstGeom>
        </p:spPr>
      </p:pic>
      <p:sp>
        <p:nvSpPr>
          <p:cNvPr id="4" name="Segnaposto grafico 3">
            <a:extLst>
              <a:ext uri="{FF2B5EF4-FFF2-40B4-BE49-F238E27FC236}">
                <a16:creationId xmlns:a16="http://schemas.microsoft.com/office/drawing/2014/main" xmlns="" id="{D5F74343-5EC1-4101-8DD7-E1662C2910CD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371475" y="1168400"/>
            <a:ext cx="11550506" cy="4892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r>
              <a:rPr lang="it-IT" dirty="0"/>
              <a:t>Clicca l’icona in centro per inserire un grafico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xmlns="" id="{0457CACA-AC8E-4B33-8A20-9948D3B887D1}"/>
              </a:ext>
            </a:extLst>
          </p:cNvPr>
          <p:cNvSpPr txBox="1"/>
          <p:nvPr userDrawn="1"/>
        </p:nvSpPr>
        <p:spPr>
          <a:xfrm>
            <a:off x="9177763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xmlns="" id="{10823B92-009E-465A-8E33-B354CC557DF4}"/>
              </a:ext>
            </a:extLst>
          </p:cNvPr>
          <p:cNvCxnSpPr/>
          <p:nvPr userDrawn="1"/>
        </p:nvCxnSpPr>
        <p:spPr>
          <a:xfrm>
            <a:off x="10742466" y="6435876"/>
            <a:ext cx="0" cy="17134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98998B18-8F2D-4FAF-876F-E2710B242C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035962" y="6414509"/>
            <a:ext cx="828035" cy="21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3713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-visualizzatori-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xmlns="" id="{3750FB96-59EF-4A4C-8980-6DF0058DC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277" y="1606641"/>
            <a:ext cx="4303794" cy="43132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xmlns="" id="{7D1924F1-8CB7-479E-AF72-052A8595FD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5276" y="2037971"/>
            <a:ext cx="802504" cy="124834"/>
          </a:xfrm>
          <a:prstGeom prst="rect">
            <a:avLst/>
          </a:prstGeom>
        </p:spPr>
      </p:pic>
      <p:sp>
        <p:nvSpPr>
          <p:cNvPr id="4" name="Segnaposto grafico 3">
            <a:extLst>
              <a:ext uri="{FF2B5EF4-FFF2-40B4-BE49-F238E27FC236}">
                <a16:creationId xmlns:a16="http://schemas.microsoft.com/office/drawing/2014/main" xmlns="" id="{D5F74343-5EC1-4101-8DD7-E1662C2910CD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189221" y="400050"/>
            <a:ext cx="6732760" cy="5806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r>
              <a:rPr lang="it-IT" dirty="0"/>
              <a:t>Clicca l’icona in centro per inserire un grafico</a:t>
            </a:r>
          </a:p>
        </p:txBody>
      </p:sp>
      <p:sp>
        <p:nvSpPr>
          <p:cNvPr id="10" name="Segnaposto testo 26">
            <a:extLst>
              <a:ext uri="{FF2B5EF4-FFF2-40B4-BE49-F238E27FC236}">
                <a16:creationId xmlns:a16="http://schemas.microsoft.com/office/drawing/2014/main" xmlns="" id="{F649E59C-58C8-4A1F-8870-5D41C139F4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5276" y="2525693"/>
            <a:ext cx="4303794" cy="30010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it-IT" dirty="0"/>
              <a:t>Descrizione</a:t>
            </a: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3523C78F-15A3-4284-B7A4-8125C6F3153E}"/>
              </a:ext>
            </a:extLst>
          </p:cNvPr>
          <p:cNvSpPr txBox="1"/>
          <p:nvPr userDrawn="1"/>
        </p:nvSpPr>
        <p:spPr>
          <a:xfrm>
            <a:off x="9177763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xmlns="" id="{71B0A215-EAEA-4A5E-83E9-810E6A66149E}"/>
              </a:ext>
            </a:extLst>
          </p:cNvPr>
          <p:cNvCxnSpPr/>
          <p:nvPr userDrawn="1"/>
        </p:nvCxnSpPr>
        <p:spPr>
          <a:xfrm>
            <a:off x="10742466" y="6435876"/>
            <a:ext cx="0" cy="17134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>
            <a:extLst>
              <a:ext uri="{FF2B5EF4-FFF2-40B4-BE49-F238E27FC236}">
                <a16:creationId xmlns:a16="http://schemas.microsoft.com/office/drawing/2014/main" xmlns="" id="{AA504A79-AE71-4AA4-90FD-3D05609978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035962" y="6414509"/>
            <a:ext cx="828035" cy="21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0199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-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1">
            <a:extLst>
              <a:ext uri="{FF2B5EF4-FFF2-40B4-BE49-F238E27FC236}">
                <a16:creationId xmlns:a16="http://schemas.microsoft.com/office/drawing/2014/main" xmlns="" id="{B4D521EC-756B-4A98-A7CA-0087F5FB7525}"/>
              </a:ext>
            </a:extLst>
          </p:cNvPr>
          <p:cNvSpPr/>
          <p:nvPr userDrawn="1"/>
        </p:nvSpPr>
        <p:spPr>
          <a:xfrm>
            <a:off x="949611" y="3198082"/>
            <a:ext cx="10332000" cy="96391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Oval 179">
            <a:extLst>
              <a:ext uri="{FF2B5EF4-FFF2-40B4-BE49-F238E27FC236}">
                <a16:creationId xmlns:a16="http://schemas.microsoft.com/office/drawing/2014/main" xmlns="" id="{335D16E3-E85A-425F-9711-EF9891CFC811}"/>
              </a:ext>
            </a:extLst>
          </p:cNvPr>
          <p:cNvSpPr/>
          <p:nvPr userDrawn="1"/>
        </p:nvSpPr>
        <p:spPr>
          <a:xfrm flipH="1">
            <a:off x="1476455" y="3116250"/>
            <a:ext cx="261716" cy="261716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Oval 185">
            <a:extLst>
              <a:ext uri="{FF2B5EF4-FFF2-40B4-BE49-F238E27FC236}">
                <a16:creationId xmlns:a16="http://schemas.microsoft.com/office/drawing/2014/main" xmlns="" id="{B2D36624-E24F-477B-8431-FF2F9A0C1984}"/>
              </a:ext>
            </a:extLst>
          </p:cNvPr>
          <p:cNvSpPr/>
          <p:nvPr userDrawn="1"/>
        </p:nvSpPr>
        <p:spPr>
          <a:xfrm flipH="1">
            <a:off x="5941515" y="3108955"/>
            <a:ext cx="261716" cy="261716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Oval 191">
            <a:extLst>
              <a:ext uri="{FF2B5EF4-FFF2-40B4-BE49-F238E27FC236}">
                <a16:creationId xmlns:a16="http://schemas.microsoft.com/office/drawing/2014/main" xmlns="" id="{2B597F7B-CE37-4635-9782-589ECCCDD81F}"/>
              </a:ext>
            </a:extLst>
          </p:cNvPr>
          <p:cNvSpPr/>
          <p:nvPr userDrawn="1"/>
        </p:nvSpPr>
        <p:spPr>
          <a:xfrm flipH="1">
            <a:off x="10406573" y="3114288"/>
            <a:ext cx="261716" cy="261716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Oval 197">
            <a:extLst>
              <a:ext uri="{FF2B5EF4-FFF2-40B4-BE49-F238E27FC236}">
                <a16:creationId xmlns:a16="http://schemas.microsoft.com/office/drawing/2014/main" xmlns="" id="{ED567B37-56A3-48CD-82F5-6A4ABD1E1BAE}"/>
              </a:ext>
            </a:extLst>
          </p:cNvPr>
          <p:cNvSpPr/>
          <p:nvPr userDrawn="1"/>
        </p:nvSpPr>
        <p:spPr>
          <a:xfrm rot="10800000" flipH="1">
            <a:off x="3708985" y="3110086"/>
            <a:ext cx="261716" cy="261716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Oval 203">
            <a:extLst>
              <a:ext uri="{FF2B5EF4-FFF2-40B4-BE49-F238E27FC236}">
                <a16:creationId xmlns:a16="http://schemas.microsoft.com/office/drawing/2014/main" xmlns="" id="{0F8A5700-6942-436F-B19D-F162406E37E6}"/>
              </a:ext>
            </a:extLst>
          </p:cNvPr>
          <p:cNvSpPr/>
          <p:nvPr userDrawn="1"/>
        </p:nvSpPr>
        <p:spPr>
          <a:xfrm rot="10800000" flipH="1">
            <a:off x="8174045" y="3109252"/>
            <a:ext cx="261716" cy="261716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Titolo 1">
            <a:extLst>
              <a:ext uri="{FF2B5EF4-FFF2-40B4-BE49-F238E27FC236}">
                <a16:creationId xmlns:a16="http://schemas.microsoft.com/office/drawing/2014/main" xmlns="" id="{DB944A12-C6C3-4C65-ABF3-E65F6BDC94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076" y="365126"/>
            <a:ext cx="5256001" cy="22571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40" name="Elemento grafico 39">
            <a:extLst>
              <a:ext uri="{FF2B5EF4-FFF2-40B4-BE49-F238E27FC236}">
                <a16:creationId xmlns:a16="http://schemas.microsoft.com/office/drawing/2014/main" xmlns="" id="{EA195F6F-FD3A-4282-8940-B15A58565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1076" y="796455"/>
            <a:ext cx="802504" cy="124834"/>
          </a:xfrm>
          <a:prstGeom prst="rect">
            <a:avLst/>
          </a:prstGeom>
        </p:spPr>
      </p:pic>
      <p:sp>
        <p:nvSpPr>
          <p:cNvPr id="41" name="Segnaposto testo 24">
            <a:extLst>
              <a:ext uri="{FF2B5EF4-FFF2-40B4-BE49-F238E27FC236}">
                <a16:creationId xmlns:a16="http://schemas.microsoft.com/office/drawing/2014/main" xmlns="" id="{8E630AFE-9257-40C2-995E-0F467CA7338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54047" y="1278487"/>
            <a:ext cx="1965135" cy="2197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42" name="Segnaposto testo 26">
            <a:extLst>
              <a:ext uri="{FF2B5EF4-FFF2-40B4-BE49-F238E27FC236}">
                <a16:creationId xmlns:a16="http://schemas.microsoft.com/office/drawing/2014/main" xmlns="" id="{F4E18669-D698-4B5B-AA3E-A2E91FE2017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20708" y="1632499"/>
            <a:ext cx="1979833" cy="12501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descrizione</a:t>
            </a:r>
          </a:p>
        </p:txBody>
      </p:sp>
      <p:sp>
        <p:nvSpPr>
          <p:cNvPr id="43" name="Segnaposto testo 24">
            <a:extLst>
              <a:ext uri="{FF2B5EF4-FFF2-40B4-BE49-F238E27FC236}">
                <a16:creationId xmlns:a16="http://schemas.microsoft.com/office/drawing/2014/main" xmlns="" id="{67A8A2A5-385A-4122-8CF3-2A04C0D63BD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904878" y="3687255"/>
            <a:ext cx="1965135" cy="2197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44" name="Segnaposto testo 26">
            <a:extLst>
              <a:ext uri="{FF2B5EF4-FFF2-40B4-BE49-F238E27FC236}">
                <a16:creationId xmlns:a16="http://schemas.microsoft.com/office/drawing/2014/main" xmlns="" id="{883C6F71-1F78-408A-87DC-81E03395BA0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871539" y="4041267"/>
            <a:ext cx="1979833" cy="12501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descrizione</a:t>
            </a:r>
          </a:p>
        </p:txBody>
      </p:sp>
      <p:sp>
        <p:nvSpPr>
          <p:cNvPr id="46" name="Segnaposto testo 24">
            <a:extLst>
              <a:ext uri="{FF2B5EF4-FFF2-40B4-BE49-F238E27FC236}">
                <a16:creationId xmlns:a16="http://schemas.microsoft.com/office/drawing/2014/main" xmlns="" id="{B4E4B57C-148D-402C-94FC-8D7C9E6944F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155709" y="1278487"/>
            <a:ext cx="1965135" cy="2197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47" name="Segnaposto testo 26">
            <a:extLst>
              <a:ext uri="{FF2B5EF4-FFF2-40B4-BE49-F238E27FC236}">
                <a16:creationId xmlns:a16="http://schemas.microsoft.com/office/drawing/2014/main" xmlns="" id="{DF77DCC9-0A10-48F3-A53F-22AE35694BE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122370" y="1632499"/>
            <a:ext cx="1979833" cy="12501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descrizione</a:t>
            </a:r>
          </a:p>
        </p:txBody>
      </p:sp>
      <p:sp>
        <p:nvSpPr>
          <p:cNvPr id="48" name="Segnaposto testo 24">
            <a:extLst>
              <a:ext uri="{FF2B5EF4-FFF2-40B4-BE49-F238E27FC236}">
                <a16:creationId xmlns:a16="http://schemas.microsoft.com/office/drawing/2014/main" xmlns="" id="{7921EA2C-6FC0-4FDA-BF7B-4A2FA135F5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406539" y="3687255"/>
            <a:ext cx="1965135" cy="2197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49" name="Segnaposto testo 26">
            <a:extLst>
              <a:ext uri="{FF2B5EF4-FFF2-40B4-BE49-F238E27FC236}">
                <a16:creationId xmlns:a16="http://schemas.microsoft.com/office/drawing/2014/main" xmlns="" id="{6EDF2903-EF2D-47EE-B794-2E17A37857A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373200" y="4041267"/>
            <a:ext cx="1979833" cy="12501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descrizione</a:t>
            </a:r>
          </a:p>
        </p:txBody>
      </p:sp>
      <p:sp>
        <p:nvSpPr>
          <p:cNvPr id="50" name="Segnaposto testo 24">
            <a:extLst>
              <a:ext uri="{FF2B5EF4-FFF2-40B4-BE49-F238E27FC236}">
                <a16:creationId xmlns:a16="http://schemas.microsoft.com/office/drawing/2014/main" xmlns="" id="{AC10BB99-B742-4A0A-B11D-E5037D70A7E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657371" y="1278487"/>
            <a:ext cx="1965135" cy="2197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51" name="Segnaposto testo 26">
            <a:extLst>
              <a:ext uri="{FF2B5EF4-FFF2-40B4-BE49-F238E27FC236}">
                <a16:creationId xmlns:a16="http://schemas.microsoft.com/office/drawing/2014/main" xmlns="" id="{026DA5B8-3E12-42D3-A948-27EB3055A5E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624032" y="1632499"/>
            <a:ext cx="1979833" cy="12501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descrizione</a:t>
            </a:r>
          </a:p>
        </p:txBody>
      </p:sp>
      <p:sp>
        <p:nvSpPr>
          <p:cNvPr id="28" name="object 6">
            <a:extLst>
              <a:ext uri="{FF2B5EF4-FFF2-40B4-BE49-F238E27FC236}">
                <a16:creationId xmlns:a16="http://schemas.microsoft.com/office/drawing/2014/main" xmlns="" id="{1DA7B273-86A4-4BD5-8F29-3AD8BDB6DA07}"/>
              </a:ext>
            </a:extLst>
          </p:cNvPr>
          <p:cNvSpPr txBox="1"/>
          <p:nvPr userDrawn="1"/>
        </p:nvSpPr>
        <p:spPr>
          <a:xfrm>
            <a:off x="9177763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xmlns="" id="{745456D5-8797-46D8-88F2-8E667A75E95A}"/>
              </a:ext>
            </a:extLst>
          </p:cNvPr>
          <p:cNvCxnSpPr/>
          <p:nvPr userDrawn="1"/>
        </p:nvCxnSpPr>
        <p:spPr>
          <a:xfrm>
            <a:off x="10742466" y="6435876"/>
            <a:ext cx="0" cy="17134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magine 29">
            <a:extLst>
              <a:ext uri="{FF2B5EF4-FFF2-40B4-BE49-F238E27FC236}">
                <a16:creationId xmlns:a16="http://schemas.microsoft.com/office/drawing/2014/main" xmlns="" id="{DB99A934-3C17-4927-9C73-3F0A90D5EA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035962" y="6414509"/>
            <a:ext cx="828035" cy="21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84185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o 26">
            <a:extLst>
              <a:ext uri="{FF2B5EF4-FFF2-40B4-BE49-F238E27FC236}">
                <a16:creationId xmlns:a16="http://schemas.microsoft.com/office/drawing/2014/main" xmlns="" id="{AA7EE462-EE69-4C0E-BDBF-8CE4D51C51CE}"/>
              </a:ext>
            </a:extLst>
          </p:cNvPr>
          <p:cNvGrpSpPr/>
          <p:nvPr userDrawn="1"/>
        </p:nvGrpSpPr>
        <p:grpSpPr>
          <a:xfrm>
            <a:off x="528811" y="1941286"/>
            <a:ext cx="10796530" cy="2975427"/>
            <a:chOff x="1093737" y="2575192"/>
            <a:chExt cx="9498132" cy="2617601"/>
          </a:xfrm>
        </p:grpSpPr>
        <p:sp>
          <p:nvSpPr>
            <p:cNvPr id="15" name="Oval 100">
              <a:extLst>
                <a:ext uri="{FF2B5EF4-FFF2-40B4-BE49-F238E27FC236}">
                  <a16:creationId xmlns:a16="http://schemas.microsoft.com/office/drawing/2014/main" xmlns="" id="{CF97A39D-8790-4F90-9EDB-E506D5E949F9}"/>
                </a:ext>
              </a:extLst>
            </p:cNvPr>
            <p:cNvSpPr/>
            <p:nvPr userDrawn="1"/>
          </p:nvSpPr>
          <p:spPr>
            <a:xfrm>
              <a:off x="6275350" y="3322170"/>
              <a:ext cx="693414" cy="69341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Oval 101">
              <a:extLst>
                <a:ext uri="{FF2B5EF4-FFF2-40B4-BE49-F238E27FC236}">
                  <a16:creationId xmlns:a16="http://schemas.microsoft.com/office/drawing/2014/main" xmlns="" id="{78928C44-6415-43E6-A142-898DCD2C55C8}"/>
                </a:ext>
              </a:extLst>
            </p:cNvPr>
            <p:cNvSpPr/>
            <p:nvPr userDrawn="1"/>
          </p:nvSpPr>
          <p:spPr>
            <a:xfrm>
              <a:off x="4725660" y="4005729"/>
              <a:ext cx="693414" cy="69341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Oval 102">
              <a:extLst>
                <a:ext uri="{FF2B5EF4-FFF2-40B4-BE49-F238E27FC236}">
                  <a16:creationId xmlns:a16="http://schemas.microsoft.com/office/drawing/2014/main" xmlns="" id="{5C15D048-636C-49A6-AFA8-948091EC4779}"/>
                </a:ext>
              </a:extLst>
            </p:cNvPr>
            <p:cNvSpPr/>
            <p:nvPr userDrawn="1"/>
          </p:nvSpPr>
          <p:spPr>
            <a:xfrm>
              <a:off x="3175970" y="3322170"/>
              <a:ext cx="693414" cy="69341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Oval 103">
              <a:extLst>
                <a:ext uri="{FF2B5EF4-FFF2-40B4-BE49-F238E27FC236}">
                  <a16:creationId xmlns:a16="http://schemas.microsoft.com/office/drawing/2014/main" xmlns="" id="{734F30EB-F552-4CE3-8E13-5C0C9E2696B1}"/>
                </a:ext>
              </a:extLst>
            </p:cNvPr>
            <p:cNvSpPr/>
            <p:nvPr userDrawn="1"/>
          </p:nvSpPr>
          <p:spPr>
            <a:xfrm>
              <a:off x="1626280" y="4005729"/>
              <a:ext cx="693414" cy="69341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Oval 104">
              <a:extLst>
                <a:ext uri="{FF2B5EF4-FFF2-40B4-BE49-F238E27FC236}">
                  <a16:creationId xmlns:a16="http://schemas.microsoft.com/office/drawing/2014/main" xmlns="" id="{95B8565F-9E6A-4228-819A-28FA698AA331}"/>
                </a:ext>
              </a:extLst>
            </p:cNvPr>
            <p:cNvSpPr/>
            <p:nvPr userDrawn="1"/>
          </p:nvSpPr>
          <p:spPr>
            <a:xfrm>
              <a:off x="7825040" y="4005729"/>
              <a:ext cx="693414" cy="69341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Block Arc 92">
              <a:extLst>
                <a:ext uri="{FF2B5EF4-FFF2-40B4-BE49-F238E27FC236}">
                  <a16:creationId xmlns:a16="http://schemas.microsoft.com/office/drawing/2014/main" xmlns="" id="{E76D7A00-E83B-4F6C-ACC5-877AAF12D8BE}"/>
                </a:ext>
              </a:extLst>
            </p:cNvPr>
            <p:cNvSpPr/>
            <p:nvPr userDrawn="1"/>
          </p:nvSpPr>
          <p:spPr>
            <a:xfrm>
              <a:off x="1093737" y="3358090"/>
              <a:ext cx="1834703" cy="1834703"/>
            </a:xfrm>
            <a:prstGeom prst="blockArc">
              <a:avLst>
                <a:gd name="adj1" fmla="val 12399071"/>
                <a:gd name="adj2" fmla="val 20021087"/>
                <a:gd name="adj3" fmla="val 648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Block Arc 157">
              <a:extLst>
                <a:ext uri="{FF2B5EF4-FFF2-40B4-BE49-F238E27FC236}">
                  <a16:creationId xmlns:a16="http://schemas.microsoft.com/office/drawing/2014/main" xmlns="" id="{EF9A89B7-FF2E-4D99-A86D-B65EAD0A5F6D}"/>
                </a:ext>
              </a:extLst>
            </p:cNvPr>
            <p:cNvSpPr/>
            <p:nvPr userDrawn="1"/>
          </p:nvSpPr>
          <p:spPr>
            <a:xfrm rot="10800000">
              <a:off x="2624377" y="2575192"/>
              <a:ext cx="1834703" cy="1834703"/>
            </a:xfrm>
            <a:prstGeom prst="blockArc">
              <a:avLst>
                <a:gd name="adj1" fmla="val 12399071"/>
                <a:gd name="adj2" fmla="val 20021087"/>
                <a:gd name="adj3" fmla="val 648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Block Arc 158">
              <a:extLst>
                <a:ext uri="{FF2B5EF4-FFF2-40B4-BE49-F238E27FC236}">
                  <a16:creationId xmlns:a16="http://schemas.microsoft.com/office/drawing/2014/main" xmlns="" id="{79676621-732D-4883-91C0-74BB5C73FBDA}"/>
                </a:ext>
              </a:extLst>
            </p:cNvPr>
            <p:cNvSpPr/>
            <p:nvPr userDrawn="1"/>
          </p:nvSpPr>
          <p:spPr>
            <a:xfrm>
              <a:off x="7216297" y="3358090"/>
              <a:ext cx="1834703" cy="1834703"/>
            </a:xfrm>
            <a:prstGeom prst="blockArc">
              <a:avLst>
                <a:gd name="adj1" fmla="val 12399071"/>
                <a:gd name="adj2" fmla="val 20021087"/>
                <a:gd name="adj3" fmla="val 648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Block Arc 159">
              <a:extLst>
                <a:ext uri="{FF2B5EF4-FFF2-40B4-BE49-F238E27FC236}">
                  <a16:creationId xmlns:a16="http://schemas.microsoft.com/office/drawing/2014/main" xmlns="" id="{BDCA6DBC-BABC-4C27-A31E-5E168925614C}"/>
                </a:ext>
              </a:extLst>
            </p:cNvPr>
            <p:cNvSpPr/>
            <p:nvPr userDrawn="1"/>
          </p:nvSpPr>
          <p:spPr>
            <a:xfrm>
              <a:off x="4155017" y="3358090"/>
              <a:ext cx="1834703" cy="1834703"/>
            </a:xfrm>
            <a:prstGeom prst="blockArc">
              <a:avLst>
                <a:gd name="adj1" fmla="val 12399071"/>
                <a:gd name="adj2" fmla="val 20021087"/>
                <a:gd name="adj3" fmla="val 648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Block Arc 160">
              <a:extLst>
                <a:ext uri="{FF2B5EF4-FFF2-40B4-BE49-F238E27FC236}">
                  <a16:creationId xmlns:a16="http://schemas.microsoft.com/office/drawing/2014/main" xmlns="" id="{BA9843B9-28AC-4843-B314-EDB628E39E8C}"/>
                </a:ext>
              </a:extLst>
            </p:cNvPr>
            <p:cNvSpPr/>
            <p:nvPr userDrawn="1"/>
          </p:nvSpPr>
          <p:spPr>
            <a:xfrm rot="10800000">
              <a:off x="5685657" y="2575192"/>
              <a:ext cx="1834703" cy="1834703"/>
            </a:xfrm>
            <a:prstGeom prst="blockArc">
              <a:avLst>
                <a:gd name="adj1" fmla="val 12399071"/>
                <a:gd name="adj2" fmla="val 20021087"/>
                <a:gd name="adj3" fmla="val 648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Oval 100">
              <a:extLst>
                <a:ext uri="{FF2B5EF4-FFF2-40B4-BE49-F238E27FC236}">
                  <a16:creationId xmlns:a16="http://schemas.microsoft.com/office/drawing/2014/main" xmlns="" id="{CE6A6DD8-65E4-48EF-948C-3B39644BD1B1}"/>
                </a:ext>
              </a:extLst>
            </p:cNvPr>
            <p:cNvSpPr/>
            <p:nvPr userDrawn="1"/>
          </p:nvSpPr>
          <p:spPr>
            <a:xfrm>
              <a:off x="9346859" y="3322170"/>
              <a:ext cx="693414" cy="69341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Block Arc 160">
              <a:extLst>
                <a:ext uri="{FF2B5EF4-FFF2-40B4-BE49-F238E27FC236}">
                  <a16:creationId xmlns:a16="http://schemas.microsoft.com/office/drawing/2014/main" xmlns="" id="{09B8563D-62BD-40B3-9B91-2B66D867F70F}"/>
                </a:ext>
              </a:extLst>
            </p:cNvPr>
            <p:cNvSpPr/>
            <p:nvPr userDrawn="1"/>
          </p:nvSpPr>
          <p:spPr>
            <a:xfrm rot="10800000">
              <a:off x="8757166" y="2575192"/>
              <a:ext cx="1834703" cy="1834703"/>
            </a:xfrm>
            <a:prstGeom prst="blockArc">
              <a:avLst>
                <a:gd name="adj1" fmla="val 12399071"/>
                <a:gd name="adj2" fmla="val 20021087"/>
                <a:gd name="adj3" fmla="val 648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xmlns="" id="{108DF071-20AD-4C14-B0BF-9DE782E000AE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3057058" y="2963138"/>
            <a:ext cx="455131" cy="442679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Icon Here</a:t>
            </a:r>
            <a:endParaRPr lang="ko-KR" altLang="en-US" dirty="0"/>
          </a:p>
        </p:txBody>
      </p:sp>
      <p:sp>
        <p:nvSpPr>
          <p:cNvPr id="29" name="Segnaposto testo 24">
            <a:extLst>
              <a:ext uri="{FF2B5EF4-FFF2-40B4-BE49-F238E27FC236}">
                <a16:creationId xmlns:a16="http://schemas.microsoft.com/office/drawing/2014/main" xmlns="" id="{7DADD104-30A2-49F8-809B-9A293AA71C2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89063" y="1013469"/>
            <a:ext cx="1965135" cy="2197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30" name="Segnaposto testo 26">
            <a:extLst>
              <a:ext uri="{FF2B5EF4-FFF2-40B4-BE49-F238E27FC236}">
                <a16:creationId xmlns:a16="http://schemas.microsoft.com/office/drawing/2014/main" xmlns="" id="{71957C36-A68D-406C-8A5F-B4FC484FF20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355724" y="1367481"/>
            <a:ext cx="1979833" cy="12501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descrizione</a:t>
            </a:r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xmlns="" id="{E8A0AE5D-F95B-4829-A5F8-9A9BF93B3917}"/>
              </a:ext>
            </a:extLst>
          </p:cNvPr>
          <p:cNvSpPr>
            <a:spLocks noGrp="1"/>
          </p:cNvSpPr>
          <p:nvPr>
            <p:ph type="pic" idx="44" hasCustomPrompt="1"/>
          </p:nvPr>
        </p:nvSpPr>
        <p:spPr>
          <a:xfrm>
            <a:off x="1300689" y="3740139"/>
            <a:ext cx="455131" cy="442679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Icon Here</a:t>
            </a:r>
            <a:endParaRPr lang="ko-KR" altLang="en-US" dirty="0"/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xmlns="" id="{F0D6F51A-A003-43F3-BDB2-6267FEE20FDA}"/>
              </a:ext>
            </a:extLst>
          </p:cNvPr>
          <p:cNvSpPr>
            <a:spLocks noGrp="1"/>
          </p:cNvSpPr>
          <p:nvPr>
            <p:ph type="pic" idx="45" hasCustomPrompt="1"/>
          </p:nvPr>
        </p:nvSpPr>
        <p:spPr>
          <a:xfrm>
            <a:off x="4826086" y="3740139"/>
            <a:ext cx="455131" cy="442679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Icon Here</a:t>
            </a:r>
            <a:endParaRPr lang="ko-KR" altLang="en-US" dirty="0"/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xmlns="" id="{68F2291C-1B02-4B28-B38A-5850EE2CA2A3}"/>
              </a:ext>
            </a:extLst>
          </p:cNvPr>
          <p:cNvSpPr>
            <a:spLocks noGrp="1"/>
          </p:cNvSpPr>
          <p:nvPr>
            <p:ph type="pic" idx="46" hasCustomPrompt="1"/>
          </p:nvPr>
        </p:nvSpPr>
        <p:spPr>
          <a:xfrm>
            <a:off x="8351484" y="3740139"/>
            <a:ext cx="455131" cy="442679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Icon Here</a:t>
            </a:r>
            <a:endParaRPr lang="ko-KR" altLang="en-US" dirty="0"/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xmlns="" id="{78B6EC90-4317-4148-A199-BA35EF4CAA25}"/>
              </a:ext>
            </a:extLst>
          </p:cNvPr>
          <p:cNvSpPr>
            <a:spLocks noGrp="1"/>
          </p:cNvSpPr>
          <p:nvPr>
            <p:ph type="pic" idx="47" hasCustomPrompt="1"/>
          </p:nvPr>
        </p:nvSpPr>
        <p:spPr>
          <a:xfrm>
            <a:off x="10055021" y="2963138"/>
            <a:ext cx="455131" cy="442679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Icon Here</a:t>
            </a:r>
            <a:endParaRPr lang="ko-KR" altLang="en-US" dirty="0"/>
          </a:p>
        </p:txBody>
      </p:sp>
      <p:sp>
        <p:nvSpPr>
          <p:cNvPr id="48" name="Picture Placeholder 2">
            <a:extLst>
              <a:ext uri="{FF2B5EF4-FFF2-40B4-BE49-F238E27FC236}">
                <a16:creationId xmlns:a16="http://schemas.microsoft.com/office/drawing/2014/main" xmlns="" id="{9A0AB9B0-EAFA-4C5D-997B-8109BF1D2406}"/>
              </a:ext>
            </a:extLst>
          </p:cNvPr>
          <p:cNvSpPr>
            <a:spLocks noGrp="1"/>
          </p:cNvSpPr>
          <p:nvPr>
            <p:ph type="pic" idx="48" hasCustomPrompt="1"/>
          </p:nvPr>
        </p:nvSpPr>
        <p:spPr>
          <a:xfrm>
            <a:off x="6584708" y="2963138"/>
            <a:ext cx="455131" cy="442679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Icon Here</a:t>
            </a:r>
            <a:endParaRPr lang="ko-KR" altLang="en-US" dirty="0"/>
          </a:p>
        </p:txBody>
      </p:sp>
      <p:sp>
        <p:nvSpPr>
          <p:cNvPr id="50" name="Segnaposto testo 24">
            <a:extLst>
              <a:ext uri="{FF2B5EF4-FFF2-40B4-BE49-F238E27FC236}">
                <a16:creationId xmlns:a16="http://schemas.microsoft.com/office/drawing/2014/main" xmlns="" id="{42C02D74-64BC-43AD-A968-BC77A0F65B9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28811" y="4515125"/>
            <a:ext cx="1965135" cy="2197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51" name="Segnaposto testo 26">
            <a:extLst>
              <a:ext uri="{FF2B5EF4-FFF2-40B4-BE49-F238E27FC236}">
                <a16:creationId xmlns:a16="http://schemas.microsoft.com/office/drawing/2014/main" xmlns="" id="{FF05A2A9-20B0-4469-A813-4729B1608CD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95472" y="4869137"/>
            <a:ext cx="1979833" cy="12501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descrizione</a:t>
            </a:r>
          </a:p>
        </p:txBody>
      </p:sp>
      <p:sp>
        <p:nvSpPr>
          <p:cNvPr id="52" name="Segnaposto testo 24">
            <a:extLst>
              <a:ext uri="{FF2B5EF4-FFF2-40B4-BE49-F238E27FC236}">
                <a16:creationId xmlns:a16="http://schemas.microsoft.com/office/drawing/2014/main" xmlns="" id="{25F62C49-C775-40D2-8BDD-C7099EFB386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065226" y="4515125"/>
            <a:ext cx="1965135" cy="2197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53" name="Segnaposto testo 26">
            <a:extLst>
              <a:ext uri="{FF2B5EF4-FFF2-40B4-BE49-F238E27FC236}">
                <a16:creationId xmlns:a16="http://schemas.microsoft.com/office/drawing/2014/main" xmlns="" id="{69B552C8-9807-4790-A796-C6339FEAD73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031887" y="4869137"/>
            <a:ext cx="1979833" cy="12501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descrizione</a:t>
            </a:r>
          </a:p>
        </p:txBody>
      </p:sp>
      <p:sp>
        <p:nvSpPr>
          <p:cNvPr id="54" name="Segnaposto testo 24">
            <a:extLst>
              <a:ext uri="{FF2B5EF4-FFF2-40B4-BE49-F238E27FC236}">
                <a16:creationId xmlns:a16="http://schemas.microsoft.com/office/drawing/2014/main" xmlns="" id="{AFB70CB4-8BE8-44C5-8F04-18C93B769E9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579607" y="4515125"/>
            <a:ext cx="1965135" cy="2197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55" name="Segnaposto testo 26">
            <a:extLst>
              <a:ext uri="{FF2B5EF4-FFF2-40B4-BE49-F238E27FC236}">
                <a16:creationId xmlns:a16="http://schemas.microsoft.com/office/drawing/2014/main" xmlns="" id="{2BD05734-D868-4784-A7A9-6F47E51681A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546268" y="4869137"/>
            <a:ext cx="1979833" cy="12501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descrizione</a:t>
            </a:r>
          </a:p>
        </p:txBody>
      </p:sp>
      <p:sp>
        <p:nvSpPr>
          <p:cNvPr id="56" name="Segnaposto testo 24">
            <a:extLst>
              <a:ext uri="{FF2B5EF4-FFF2-40B4-BE49-F238E27FC236}">
                <a16:creationId xmlns:a16="http://schemas.microsoft.com/office/drawing/2014/main" xmlns="" id="{1D9F5439-9502-4A0D-8C64-3586763401D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848359" y="1013469"/>
            <a:ext cx="1965135" cy="2197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57" name="Segnaposto testo 26">
            <a:extLst>
              <a:ext uri="{FF2B5EF4-FFF2-40B4-BE49-F238E27FC236}">
                <a16:creationId xmlns:a16="http://schemas.microsoft.com/office/drawing/2014/main" xmlns="" id="{358E3563-9690-4E02-9B87-719F979F2FE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815020" y="1367481"/>
            <a:ext cx="1979833" cy="12501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descrizione</a:t>
            </a:r>
          </a:p>
        </p:txBody>
      </p:sp>
      <p:sp>
        <p:nvSpPr>
          <p:cNvPr id="58" name="Segnaposto testo 24">
            <a:extLst>
              <a:ext uri="{FF2B5EF4-FFF2-40B4-BE49-F238E27FC236}">
                <a16:creationId xmlns:a16="http://schemas.microsoft.com/office/drawing/2014/main" xmlns="" id="{283E0FAA-35EA-48CC-9AE4-FBC296D2531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340706" y="1013469"/>
            <a:ext cx="1965135" cy="2197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59" name="Segnaposto testo 26">
            <a:extLst>
              <a:ext uri="{FF2B5EF4-FFF2-40B4-BE49-F238E27FC236}">
                <a16:creationId xmlns:a16="http://schemas.microsoft.com/office/drawing/2014/main" xmlns="" id="{6E305975-4B47-4A3E-80FA-8848B767472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307367" y="1367481"/>
            <a:ext cx="1979833" cy="12501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descrizione</a:t>
            </a:r>
          </a:p>
        </p:txBody>
      </p:sp>
      <p:sp>
        <p:nvSpPr>
          <p:cNvPr id="60" name="Titolo 1">
            <a:extLst>
              <a:ext uri="{FF2B5EF4-FFF2-40B4-BE49-F238E27FC236}">
                <a16:creationId xmlns:a16="http://schemas.microsoft.com/office/drawing/2014/main" xmlns="" id="{72D2AC59-AD69-4B0F-AB66-A32B17D5B8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076" y="365126"/>
            <a:ext cx="5256001" cy="22571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61" name="Elemento grafico 60">
            <a:extLst>
              <a:ext uri="{FF2B5EF4-FFF2-40B4-BE49-F238E27FC236}">
                <a16:creationId xmlns:a16="http://schemas.microsoft.com/office/drawing/2014/main" xmlns="" id="{F56063E0-9DB2-4794-A77D-B144322804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1076" y="796455"/>
            <a:ext cx="802504" cy="124834"/>
          </a:xfrm>
          <a:prstGeom prst="rect">
            <a:avLst/>
          </a:prstGeom>
        </p:spPr>
      </p:pic>
      <p:sp>
        <p:nvSpPr>
          <p:cNvPr id="40" name="object 6">
            <a:extLst>
              <a:ext uri="{FF2B5EF4-FFF2-40B4-BE49-F238E27FC236}">
                <a16:creationId xmlns:a16="http://schemas.microsoft.com/office/drawing/2014/main" xmlns="" id="{12D6B923-B88C-4A65-8E1A-C02270D0914F}"/>
              </a:ext>
            </a:extLst>
          </p:cNvPr>
          <p:cNvSpPr txBox="1"/>
          <p:nvPr userDrawn="1"/>
        </p:nvSpPr>
        <p:spPr>
          <a:xfrm>
            <a:off x="9177763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xmlns="" id="{9CF61414-4C11-439C-85C5-87716B5EB11F}"/>
              </a:ext>
            </a:extLst>
          </p:cNvPr>
          <p:cNvCxnSpPr/>
          <p:nvPr userDrawn="1"/>
        </p:nvCxnSpPr>
        <p:spPr>
          <a:xfrm>
            <a:off x="10742466" y="6435876"/>
            <a:ext cx="0" cy="17134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Immagine 41">
            <a:extLst>
              <a:ext uri="{FF2B5EF4-FFF2-40B4-BE49-F238E27FC236}">
                <a16:creationId xmlns:a16="http://schemas.microsoft.com/office/drawing/2014/main" xmlns="" id="{3CA79657-8CC2-44AD-A84B-6EE6C3C26C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035962" y="6414509"/>
            <a:ext cx="828035" cy="21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84216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pa-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F972D3E3-3F6B-4E3D-889C-5DAC85B5F46A}"/>
              </a:ext>
            </a:extLst>
          </p:cNvPr>
          <p:cNvSpPr/>
          <p:nvPr userDrawn="1"/>
        </p:nvSpPr>
        <p:spPr>
          <a:xfrm>
            <a:off x="3531868" y="413509"/>
            <a:ext cx="1805942" cy="1051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xmlns="" id="{9955671D-8C75-4FED-9CD7-C1E3C0F6886F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1" y="0"/>
            <a:ext cx="308278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xmlns="" id="{2179F36E-C33B-4C15-8B64-A23D504E4868}"/>
              </a:ext>
            </a:extLst>
          </p:cNvPr>
          <p:cNvSpPr/>
          <p:nvPr userDrawn="1"/>
        </p:nvSpPr>
        <p:spPr>
          <a:xfrm>
            <a:off x="3531868" y="1865119"/>
            <a:ext cx="8241031" cy="105156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xmlns="" id="{5B58BF55-7793-46BA-B055-80C3EFFA64A3}"/>
              </a:ext>
            </a:extLst>
          </p:cNvPr>
          <p:cNvSpPr/>
          <p:nvPr userDrawn="1"/>
        </p:nvSpPr>
        <p:spPr>
          <a:xfrm>
            <a:off x="3531868" y="3316729"/>
            <a:ext cx="8241031" cy="105156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xmlns="" id="{7583976B-0608-498F-BA52-0122C66FBC0C}"/>
              </a:ext>
            </a:extLst>
          </p:cNvPr>
          <p:cNvSpPr/>
          <p:nvPr userDrawn="1"/>
        </p:nvSpPr>
        <p:spPr>
          <a:xfrm>
            <a:off x="3531868" y="4802629"/>
            <a:ext cx="8241031" cy="105156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A255B0C7-8978-4906-A18B-B1FC18289F87}"/>
              </a:ext>
            </a:extLst>
          </p:cNvPr>
          <p:cNvSpPr/>
          <p:nvPr userDrawn="1"/>
        </p:nvSpPr>
        <p:spPr>
          <a:xfrm>
            <a:off x="3531868" y="413509"/>
            <a:ext cx="8241031" cy="105156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xmlns="" id="{4FDE0AAD-4943-4CC7-92D3-15F007B92C73}"/>
              </a:ext>
            </a:extLst>
          </p:cNvPr>
          <p:cNvSpPr/>
          <p:nvPr userDrawn="1"/>
        </p:nvSpPr>
        <p:spPr>
          <a:xfrm>
            <a:off x="3531868" y="1887979"/>
            <a:ext cx="1805942" cy="1051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xmlns="" id="{EFD03E64-49A5-4230-95E1-E57E854D2BC4}"/>
              </a:ext>
            </a:extLst>
          </p:cNvPr>
          <p:cNvSpPr/>
          <p:nvPr userDrawn="1"/>
        </p:nvSpPr>
        <p:spPr>
          <a:xfrm>
            <a:off x="3531868" y="3328159"/>
            <a:ext cx="1805942" cy="1051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xmlns="" id="{4B1F1C39-EC7C-417A-9634-D24F696328A6}"/>
              </a:ext>
            </a:extLst>
          </p:cNvPr>
          <p:cNvSpPr/>
          <p:nvPr userDrawn="1"/>
        </p:nvSpPr>
        <p:spPr>
          <a:xfrm>
            <a:off x="3531868" y="4836919"/>
            <a:ext cx="1805942" cy="1051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Segnaposto testo 24">
            <a:extLst>
              <a:ext uri="{FF2B5EF4-FFF2-40B4-BE49-F238E27FC236}">
                <a16:creationId xmlns:a16="http://schemas.microsoft.com/office/drawing/2014/main" xmlns="" id="{7BBDEEFE-1F15-4521-9950-04808F10DB7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611880" y="603559"/>
            <a:ext cx="1623060" cy="7378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34" name="Segnaposto testo 26">
            <a:extLst>
              <a:ext uri="{FF2B5EF4-FFF2-40B4-BE49-F238E27FC236}">
                <a16:creationId xmlns:a16="http://schemas.microsoft.com/office/drawing/2014/main" xmlns="" id="{9B8EDC8E-D10A-4D36-9A9A-B631386BC68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585604" y="603558"/>
            <a:ext cx="1805943" cy="7149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36" name="Segnaposto testo 26">
            <a:extLst>
              <a:ext uri="{FF2B5EF4-FFF2-40B4-BE49-F238E27FC236}">
                <a16:creationId xmlns:a16="http://schemas.microsoft.com/office/drawing/2014/main" xmlns="" id="{7D699817-E6B7-4E4D-BBA0-585E66BF0AB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677294" y="603558"/>
            <a:ext cx="1805943" cy="7149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37" name="Segnaposto testo 26">
            <a:extLst>
              <a:ext uri="{FF2B5EF4-FFF2-40B4-BE49-F238E27FC236}">
                <a16:creationId xmlns:a16="http://schemas.microsoft.com/office/drawing/2014/main" xmlns="" id="{3894B935-A195-450C-A99D-A4C363599E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746124" y="603558"/>
            <a:ext cx="1805943" cy="7149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38" name="Segnaposto testo 26">
            <a:extLst>
              <a:ext uri="{FF2B5EF4-FFF2-40B4-BE49-F238E27FC236}">
                <a16:creationId xmlns:a16="http://schemas.microsoft.com/office/drawing/2014/main" xmlns="" id="{14E44E3B-73ED-47DA-9FA0-310D23464E8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585604" y="2032308"/>
            <a:ext cx="1805943" cy="7149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45" name="Segnaposto testo 26">
            <a:extLst>
              <a:ext uri="{FF2B5EF4-FFF2-40B4-BE49-F238E27FC236}">
                <a16:creationId xmlns:a16="http://schemas.microsoft.com/office/drawing/2014/main" xmlns="" id="{01895B9C-8F55-4DA4-91C2-2242D1EC3BE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677294" y="2032308"/>
            <a:ext cx="1805943" cy="7149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52" name="Segnaposto testo 26">
            <a:extLst>
              <a:ext uri="{FF2B5EF4-FFF2-40B4-BE49-F238E27FC236}">
                <a16:creationId xmlns:a16="http://schemas.microsoft.com/office/drawing/2014/main" xmlns="" id="{51770A81-0601-497D-94E2-DB7B5F9180C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746124" y="2032308"/>
            <a:ext cx="1805943" cy="7149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53" name="Segnaposto testo 26">
            <a:extLst>
              <a:ext uri="{FF2B5EF4-FFF2-40B4-BE49-F238E27FC236}">
                <a16:creationId xmlns:a16="http://schemas.microsoft.com/office/drawing/2014/main" xmlns="" id="{9DFB22E4-2D1C-4815-9BF9-3D9216A2E05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585604" y="3483918"/>
            <a:ext cx="1805943" cy="7149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54" name="Segnaposto testo 26">
            <a:extLst>
              <a:ext uri="{FF2B5EF4-FFF2-40B4-BE49-F238E27FC236}">
                <a16:creationId xmlns:a16="http://schemas.microsoft.com/office/drawing/2014/main" xmlns="" id="{48CB16FF-71D0-47C7-BDFA-5A39BF4082E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677294" y="3483918"/>
            <a:ext cx="1805943" cy="7149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55" name="Segnaposto testo 26">
            <a:extLst>
              <a:ext uri="{FF2B5EF4-FFF2-40B4-BE49-F238E27FC236}">
                <a16:creationId xmlns:a16="http://schemas.microsoft.com/office/drawing/2014/main" xmlns="" id="{CC2784CC-5D6F-4B22-8667-2F1A6DC0287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746124" y="3483918"/>
            <a:ext cx="1805943" cy="7149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56" name="Segnaposto testo 26">
            <a:extLst>
              <a:ext uri="{FF2B5EF4-FFF2-40B4-BE49-F238E27FC236}">
                <a16:creationId xmlns:a16="http://schemas.microsoft.com/office/drawing/2014/main" xmlns="" id="{7BDA631B-1436-47BA-BEDB-91160039BAF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585604" y="4946958"/>
            <a:ext cx="1805943" cy="7149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57" name="Segnaposto testo 26">
            <a:extLst>
              <a:ext uri="{FF2B5EF4-FFF2-40B4-BE49-F238E27FC236}">
                <a16:creationId xmlns:a16="http://schemas.microsoft.com/office/drawing/2014/main" xmlns="" id="{DECE9819-E9EA-48B5-BB54-45091D62A76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677294" y="4946958"/>
            <a:ext cx="1805943" cy="7149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58" name="Segnaposto testo 26">
            <a:extLst>
              <a:ext uri="{FF2B5EF4-FFF2-40B4-BE49-F238E27FC236}">
                <a16:creationId xmlns:a16="http://schemas.microsoft.com/office/drawing/2014/main" xmlns="" id="{FCAA9EFC-612F-49F0-B98D-B5CB2F655D9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746124" y="4946958"/>
            <a:ext cx="1805943" cy="7149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59" name="Segnaposto testo 24">
            <a:extLst>
              <a:ext uri="{FF2B5EF4-FFF2-40B4-BE49-F238E27FC236}">
                <a16:creationId xmlns:a16="http://schemas.microsoft.com/office/drawing/2014/main" xmlns="" id="{392466EA-B2FD-475B-A5B6-4111A8F6461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611880" y="2009449"/>
            <a:ext cx="1623060" cy="7378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60" name="Segnaposto testo 24">
            <a:extLst>
              <a:ext uri="{FF2B5EF4-FFF2-40B4-BE49-F238E27FC236}">
                <a16:creationId xmlns:a16="http://schemas.microsoft.com/office/drawing/2014/main" xmlns="" id="{4FCE6450-BFE5-451E-BFE5-A01A44E682C6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611880" y="3461059"/>
            <a:ext cx="1623060" cy="7378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61" name="Segnaposto testo 24">
            <a:extLst>
              <a:ext uri="{FF2B5EF4-FFF2-40B4-BE49-F238E27FC236}">
                <a16:creationId xmlns:a16="http://schemas.microsoft.com/office/drawing/2014/main" xmlns="" id="{6D574F51-79A7-4889-A149-13C3D89FD95F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611880" y="4969819"/>
            <a:ext cx="1623060" cy="7378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41" name="object 6">
            <a:extLst>
              <a:ext uri="{FF2B5EF4-FFF2-40B4-BE49-F238E27FC236}">
                <a16:creationId xmlns:a16="http://schemas.microsoft.com/office/drawing/2014/main" xmlns="" id="{19116D81-A7FA-4F30-B665-16BF43FA0B3F}"/>
              </a:ext>
            </a:extLst>
          </p:cNvPr>
          <p:cNvSpPr txBox="1"/>
          <p:nvPr userDrawn="1"/>
        </p:nvSpPr>
        <p:spPr>
          <a:xfrm>
            <a:off x="9177763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xmlns="" id="{DC12017A-C74B-490F-9894-D5727A0A419F}"/>
              </a:ext>
            </a:extLst>
          </p:cNvPr>
          <p:cNvCxnSpPr/>
          <p:nvPr userDrawn="1"/>
        </p:nvCxnSpPr>
        <p:spPr>
          <a:xfrm>
            <a:off x="10742466" y="6435876"/>
            <a:ext cx="0" cy="17134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Immagine 42">
            <a:extLst>
              <a:ext uri="{FF2B5EF4-FFF2-40B4-BE49-F238E27FC236}">
                <a16:creationId xmlns:a16="http://schemas.microsoft.com/office/drawing/2014/main" xmlns="" id="{6A0AF291-3F38-4D0B-A562-F1453A8EEA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035962" y="6414509"/>
            <a:ext cx="828035" cy="21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564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 immagine-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F088C46B-A41F-4036-8D49-A69F83ACA476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0" y="1"/>
            <a:ext cx="12192000" cy="6092327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17A5918-77EF-4C6E-B20C-2B2841BF74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569" y="817766"/>
            <a:ext cx="5447431" cy="2492725"/>
          </a:xfrm>
          <a:prstGeom prst="rect">
            <a:avLst/>
          </a:prstGeom>
        </p:spPr>
        <p:txBody>
          <a:bodyPr anchor="b"/>
          <a:lstStyle>
            <a:lvl1pPr algn="l">
              <a:defRPr sz="4000">
                <a:solidFill>
                  <a:srgbClr val="FFFB00"/>
                </a:solidFill>
              </a:defRPr>
            </a:lvl1pPr>
          </a:lstStyle>
          <a:p>
            <a:r>
              <a:rPr lang="it-IT" dirty="0"/>
              <a:t>TITOLO PRESENTAZIONE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CE248C5B-49DF-4631-8146-92DF01D1223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570" y="3809236"/>
            <a:ext cx="5447430" cy="16991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sottotitolo</a:t>
            </a: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xmlns="" id="{561009C0-D173-4A36-8FD7-75D23574E4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06052" y="3547509"/>
            <a:ext cx="802504" cy="12483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8FCFD890-3B3C-4248-AEC2-5CC31CB8C2A4}"/>
              </a:ext>
            </a:extLst>
          </p:cNvPr>
          <p:cNvSpPr txBox="1"/>
          <p:nvPr userDrawn="1"/>
        </p:nvSpPr>
        <p:spPr>
          <a:xfrm>
            <a:off x="12383784" y="-1359634"/>
            <a:ext cx="339732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it-IT" sz="1200" dirty="0"/>
              <a:t>CLICCA SU «YOUR PICTURE HERE» PER INSERIRE LA FOTO</a:t>
            </a:r>
          </a:p>
          <a:p>
            <a:pPr marL="342900" indent="-342900">
              <a:buAutoNum type="arabicParenR"/>
            </a:pPr>
            <a:r>
              <a:rPr lang="it-IT" sz="1200" dirty="0"/>
              <a:t>SU INSERISCI FORMA SELEZIONA LA FORMA RETTANGOLO E RICOPRI L’AREA DELL’IMMAGINE.</a:t>
            </a:r>
          </a:p>
          <a:p>
            <a:pPr marL="342900" indent="-342900">
              <a:buAutoNum type="arabicParenR"/>
            </a:pPr>
            <a:endParaRPr lang="it-IT" sz="1200" dirty="0"/>
          </a:p>
          <a:p>
            <a:pPr marL="342900" indent="-342900">
              <a:buAutoNum type="arabicParenR"/>
            </a:pPr>
            <a:endParaRPr lang="it-IT" sz="1200" dirty="0"/>
          </a:p>
          <a:p>
            <a:pPr marL="342900" indent="-342900">
              <a:buAutoNum type="arabicParenR"/>
            </a:pPr>
            <a:endParaRPr lang="it-IT" sz="1200" dirty="0"/>
          </a:p>
          <a:p>
            <a:pPr marL="342900" indent="-342900">
              <a:buAutoNum type="arabicParenR"/>
            </a:pPr>
            <a:endParaRPr lang="it-IT" sz="1200" dirty="0"/>
          </a:p>
          <a:p>
            <a:pPr marL="342900" indent="-342900">
              <a:buAutoNum type="arabicParenR"/>
            </a:pPr>
            <a:endParaRPr lang="it-IT" sz="1200" dirty="0"/>
          </a:p>
          <a:p>
            <a:pPr marL="342900" indent="-342900">
              <a:buAutoNum type="arabicParenR"/>
            </a:pPr>
            <a:endParaRPr lang="it-IT" sz="1200" dirty="0"/>
          </a:p>
          <a:p>
            <a:pPr marL="342900" indent="-342900">
              <a:buAutoNum type="arabicParenR"/>
            </a:pPr>
            <a:endParaRPr lang="it-IT" sz="1200" dirty="0"/>
          </a:p>
          <a:p>
            <a:pPr marL="342900" indent="-342900">
              <a:buAutoNum type="arabicParenR"/>
            </a:pPr>
            <a:endParaRPr lang="it-IT" sz="1200" dirty="0"/>
          </a:p>
          <a:p>
            <a:pPr marL="342900" indent="-342900">
              <a:buAutoNum type="arabicParenR"/>
            </a:pPr>
            <a:endParaRPr lang="it-IT" sz="1200" dirty="0"/>
          </a:p>
          <a:p>
            <a:pPr marL="342900" indent="-342900">
              <a:buAutoNum type="arabicParenR"/>
            </a:pPr>
            <a:endParaRPr lang="it-IT" sz="1200" dirty="0"/>
          </a:p>
          <a:p>
            <a:pPr marL="342900" indent="-342900">
              <a:buAutoNum type="arabicParenR"/>
            </a:pPr>
            <a:endParaRPr lang="it-IT" sz="1200" dirty="0"/>
          </a:p>
          <a:p>
            <a:pPr marL="342900" indent="-342900">
              <a:buAutoNum type="arabicParenR"/>
            </a:pPr>
            <a:r>
              <a:rPr lang="it-IT" sz="1200" dirty="0"/>
              <a:t>TENENDO SELEZIONATA LA FORMA. TASTO DESTRO: PORTA OGGETTO IN SECONDO PIANO</a:t>
            </a:r>
          </a:p>
          <a:p>
            <a:pPr marL="342900" indent="-342900">
              <a:buAutoNum type="arabicParenR"/>
            </a:pPr>
            <a:r>
              <a:rPr lang="it-IT" sz="1200" dirty="0"/>
              <a:t>SELEZIONA ORA LA FOTO E DI NUOVO TASTO DESTRO: PORTA IN SECONOD PIANO</a:t>
            </a:r>
          </a:p>
          <a:p>
            <a:pPr marL="342900" indent="-342900">
              <a:buAutoNum type="arabicParenR"/>
            </a:pPr>
            <a:r>
              <a:rPr lang="it-IT" sz="1200" dirty="0"/>
              <a:t>SELEZIONARE LA FORMA E IMPOSTRAE LA TRASPARENZA SU RIEMPIMENTO FORMA/ ALTRI COLORI DI RIEMPIMENTO IMPOSTARE LA TRASPARENZA AL 30%</a:t>
            </a:r>
          </a:p>
          <a:p>
            <a:endParaRPr lang="it-IT" sz="1200" dirty="0"/>
          </a:p>
          <a:p>
            <a:endParaRPr lang="it-IT" sz="1200" dirty="0"/>
          </a:p>
          <a:p>
            <a:pPr marL="342900" indent="-342900">
              <a:buAutoNum type="arabicParenR"/>
            </a:pPr>
            <a:endParaRPr lang="it-IT" sz="1200" dirty="0"/>
          </a:p>
          <a:p>
            <a:endParaRPr lang="it-IT" sz="1200" dirty="0"/>
          </a:p>
          <a:p>
            <a:endParaRPr lang="it-IT" sz="1200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E41480B0-56EC-4269-ABF8-FC1CAB45F3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705868" y="-264555"/>
            <a:ext cx="2238763" cy="1528534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xmlns="" id="{58DEAA5E-772B-4B92-BB57-8480CA7ED91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840570" y="3809236"/>
            <a:ext cx="1766905" cy="218424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0EC2B289-A5F0-4D54-A763-17DE10AE570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035962" y="6414509"/>
            <a:ext cx="828035" cy="21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54243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pa-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3">
            <a:extLst>
              <a:ext uri="{FF2B5EF4-FFF2-40B4-BE49-F238E27FC236}">
                <a16:creationId xmlns:a16="http://schemas.microsoft.com/office/drawing/2014/main" xmlns="" id="{339729D4-26FB-44F4-81B9-931EE848F318}"/>
              </a:ext>
            </a:extLst>
          </p:cNvPr>
          <p:cNvGrpSpPr/>
          <p:nvPr userDrawn="1"/>
        </p:nvGrpSpPr>
        <p:grpSpPr>
          <a:xfrm>
            <a:off x="9360001" y="5134832"/>
            <a:ext cx="2434091" cy="618322"/>
            <a:chOff x="0" y="0"/>
            <a:chExt cx="10169204" cy="2583240"/>
          </a:xfrm>
          <a:solidFill>
            <a:schemeClr val="accent1"/>
          </a:solidFill>
        </p:grpSpPr>
        <p:sp>
          <p:nvSpPr>
            <p:cNvPr id="25" name="Freeform 4">
              <a:extLst>
                <a:ext uri="{FF2B5EF4-FFF2-40B4-BE49-F238E27FC236}">
                  <a16:creationId xmlns:a16="http://schemas.microsoft.com/office/drawing/2014/main" xmlns="" id="{C7DDD28C-EF0A-4FEF-8F41-541F7C8260A9}"/>
                </a:ext>
              </a:extLst>
            </p:cNvPr>
            <p:cNvSpPr/>
            <p:nvPr/>
          </p:nvSpPr>
          <p:spPr>
            <a:xfrm>
              <a:off x="0" y="0"/>
              <a:ext cx="10169204" cy="2583240"/>
            </a:xfrm>
            <a:custGeom>
              <a:avLst/>
              <a:gdLst/>
              <a:ahLst/>
              <a:cxnLst/>
              <a:rect l="l" t="t" r="r" b="b"/>
              <a:pathLst>
                <a:path w="10169204" h="2583240">
                  <a:moveTo>
                    <a:pt x="10044744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044744" y="0"/>
                  </a:lnTo>
                  <a:cubicBezTo>
                    <a:pt x="10113324" y="0"/>
                    <a:pt x="10169204" y="55880"/>
                    <a:pt x="10169204" y="124460"/>
                  </a:cubicBezTo>
                  <a:lnTo>
                    <a:pt x="10169204" y="2458780"/>
                  </a:lnTo>
                  <a:cubicBezTo>
                    <a:pt x="10169204" y="2527360"/>
                    <a:pt x="10113324" y="2583240"/>
                    <a:pt x="10044744" y="258324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6" name="Group 5">
            <a:extLst>
              <a:ext uri="{FF2B5EF4-FFF2-40B4-BE49-F238E27FC236}">
                <a16:creationId xmlns:a16="http://schemas.microsoft.com/office/drawing/2014/main" xmlns="" id="{14C1CD90-F6FD-46A5-B461-6FED5885D52F}"/>
              </a:ext>
            </a:extLst>
          </p:cNvPr>
          <p:cNvGrpSpPr/>
          <p:nvPr userDrawn="1"/>
        </p:nvGrpSpPr>
        <p:grpSpPr>
          <a:xfrm>
            <a:off x="7486612" y="5368638"/>
            <a:ext cx="2160109" cy="150710"/>
            <a:chOff x="0" y="0"/>
            <a:chExt cx="7281108" cy="508000"/>
          </a:xfrm>
          <a:solidFill>
            <a:schemeClr val="accent1"/>
          </a:solidFill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xmlns="" id="{6E1DEB58-7201-41AA-9B6A-336B3B277628}"/>
                </a:ext>
              </a:extLst>
            </p:cNvPr>
            <p:cNvSpPr/>
            <p:nvPr/>
          </p:nvSpPr>
          <p:spPr>
            <a:xfrm>
              <a:off x="6833710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7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7" y="408940"/>
                  </a:cubicBezTo>
                  <a:cubicBezTo>
                    <a:pt x="90988" y="408437"/>
                    <a:pt x="0" y="317040"/>
                    <a:pt x="0" y="204470"/>
                  </a:cubicBezTo>
                  <a:cubicBezTo>
                    <a:pt x="0" y="91900"/>
                    <a:pt x="90988" y="503"/>
                    <a:pt x="203557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xmlns="" id="{27718C26-53AE-4DC3-B1A0-7BA82566A956}"/>
                </a:ext>
              </a:extLst>
            </p:cNvPr>
            <p:cNvSpPr/>
            <p:nvPr/>
          </p:nvSpPr>
          <p:spPr>
            <a:xfrm>
              <a:off x="0" y="11430"/>
              <a:ext cx="7281108" cy="485140"/>
            </a:xfrm>
            <a:custGeom>
              <a:avLst/>
              <a:gdLst/>
              <a:ahLst/>
              <a:cxnLst/>
              <a:rect l="l" t="t" r="r" b="b"/>
              <a:pathLst>
                <a:path w="7281108" h="485140">
                  <a:moveTo>
                    <a:pt x="7037267" y="0"/>
                  </a:moveTo>
                  <a:cubicBezTo>
                    <a:pt x="6916617" y="0"/>
                    <a:pt x="6816288" y="88900"/>
                    <a:pt x="6797238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6798508" y="280670"/>
                  </a:lnTo>
                  <a:cubicBezTo>
                    <a:pt x="6816288" y="396240"/>
                    <a:pt x="6917888" y="485140"/>
                    <a:pt x="7038538" y="485140"/>
                  </a:cubicBezTo>
                  <a:cubicBezTo>
                    <a:pt x="7173158" y="485140"/>
                    <a:pt x="7281108" y="375920"/>
                    <a:pt x="7281108" y="242570"/>
                  </a:cubicBezTo>
                  <a:cubicBezTo>
                    <a:pt x="7281108" y="107950"/>
                    <a:pt x="7171888" y="0"/>
                    <a:pt x="7037267" y="0"/>
                  </a:cubicBezTo>
                  <a:close/>
                  <a:moveTo>
                    <a:pt x="7037267" y="408940"/>
                  </a:moveTo>
                  <a:cubicBezTo>
                    <a:pt x="6945828" y="408940"/>
                    <a:pt x="6870898" y="334010"/>
                    <a:pt x="6870898" y="242570"/>
                  </a:cubicBezTo>
                  <a:cubicBezTo>
                    <a:pt x="6870898" y="151130"/>
                    <a:pt x="6945828" y="76200"/>
                    <a:pt x="7037267" y="76200"/>
                  </a:cubicBezTo>
                  <a:cubicBezTo>
                    <a:pt x="7128708" y="76200"/>
                    <a:pt x="7203638" y="151130"/>
                    <a:pt x="7203638" y="242570"/>
                  </a:cubicBezTo>
                  <a:cubicBezTo>
                    <a:pt x="7204908" y="334010"/>
                    <a:pt x="7129978" y="408940"/>
                    <a:pt x="7037267" y="40894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sp>
        <p:nvSpPr>
          <p:cNvPr id="30" name="AutoShape 8">
            <a:extLst>
              <a:ext uri="{FF2B5EF4-FFF2-40B4-BE49-F238E27FC236}">
                <a16:creationId xmlns:a16="http://schemas.microsoft.com/office/drawing/2014/main" xmlns="" id="{0D4C099F-F5BE-4177-95EC-F12E1D203931}"/>
              </a:ext>
            </a:extLst>
          </p:cNvPr>
          <p:cNvSpPr/>
          <p:nvPr userDrawn="1"/>
        </p:nvSpPr>
        <p:spPr>
          <a:xfrm rot="16200000">
            <a:off x="4118089" y="3529442"/>
            <a:ext cx="3596938" cy="2560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</p:sp>
      <p:sp>
        <p:nvSpPr>
          <p:cNvPr id="31" name="AutoShape 9">
            <a:extLst>
              <a:ext uri="{FF2B5EF4-FFF2-40B4-BE49-F238E27FC236}">
                <a16:creationId xmlns:a16="http://schemas.microsoft.com/office/drawing/2014/main" xmlns="" id="{4042631A-AA32-4C34-8FDE-B3AF2821B58F}"/>
              </a:ext>
            </a:extLst>
          </p:cNvPr>
          <p:cNvSpPr/>
          <p:nvPr userDrawn="1"/>
        </p:nvSpPr>
        <p:spPr>
          <a:xfrm rot="5400000">
            <a:off x="5651317" y="3965270"/>
            <a:ext cx="2000149" cy="2560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sp>
      <p:sp>
        <p:nvSpPr>
          <p:cNvPr id="32" name="AutoShape 10">
            <a:extLst>
              <a:ext uri="{FF2B5EF4-FFF2-40B4-BE49-F238E27FC236}">
                <a16:creationId xmlns:a16="http://schemas.microsoft.com/office/drawing/2014/main" xmlns="" id="{431846DC-EC7B-4062-B1CD-0395DDEEC314}"/>
              </a:ext>
            </a:extLst>
          </p:cNvPr>
          <p:cNvSpPr/>
          <p:nvPr userDrawn="1"/>
        </p:nvSpPr>
        <p:spPr>
          <a:xfrm rot="5400000">
            <a:off x="6649386" y="4595924"/>
            <a:ext cx="738843" cy="2560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sp>
      <p:sp>
        <p:nvSpPr>
          <p:cNvPr id="34" name="AutoShape 11">
            <a:extLst>
              <a:ext uri="{FF2B5EF4-FFF2-40B4-BE49-F238E27FC236}">
                <a16:creationId xmlns:a16="http://schemas.microsoft.com/office/drawing/2014/main" xmlns="" id="{B18E206F-1416-49DA-AC51-C881FFE54459}"/>
              </a:ext>
            </a:extLst>
          </p:cNvPr>
          <p:cNvSpPr/>
          <p:nvPr userDrawn="1"/>
        </p:nvSpPr>
        <p:spPr>
          <a:xfrm rot="5400000">
            <a:off x="4549068" y="3965270"/>
            <a:ext cx="2000149" cy="2560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</p:sp>
      <p:sp>
        <p:nvSpPr>
          <p:cNvPr id="35" name="AutoShape 12">
            <a:extLst>
              <a:ext uri="{FF2B5EF4-FFF2-40B4-BE49-F238E27FC236}">
                <a16:creationId xmlns:a16="http://schemas.microsoft.com/office/drawing/2014/main" xmlns="" id="{515B3056-B838-4377-8B09-96D2B180CDFD}"/>
              </a:ext>
            </a:extLst>
          </p:cNvPr>
          <p:cNvSpPr/>
          <p:nvPr userDrawn="1"/>
        </p:nvSpPr>
        <p:spPr>
          <a:xfrm rot="5400000">
            <a:off x="4812304" y="4595924"/>
            <a:ext cx="738843" cy="25601"/>
          </a:xfrm>
          <a:prstGeom prst="rect">
            <a:avLst/>
          </a:prstGeom>
          <a:solidFill>
            <a:srgbClr val="37C9EF"/>
          </a:solidFill>
          <a:ln>
            <a:solidFill>
              <a:schemeClr val="accent3"/>
            </a:solidFill>
          </a:ln>
        </p:spPr>
      </p:sp>
      <p:sp>
        <p:nvSpPr>
          <p:cNvPr id="36" name="AutoShape 13">
            <a:extLst>
              <a:ext uri="{FF2B5EF4-FFF2-40B4-BE49-F238E27FC236}">
                <a16:creationId xmlns:a16="http://schemas.microsoft.com/office/drawing/2014/main" xmlns="" id="{D5D1CBC5-E68A-4CA6-9CB5-63AA92149720}"/>
              </a:ext>
            </a:extLst>
          </p:cNvPr>
          <p:cNvSpPr/>
          <p:nvPr userDrawn="1"/>
        </p:nvSpPr>
        <p:spPr>
          <a:xfrm rot="16200000">
            <a:off x="4485506" y="3526253"/>
            <a:ext cx="3596938" cy="2560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sp>
      <p:grpSp>
        <p:nvGrpSpPr>
          <p:cNvPr id="37" name="Group 14">
            <a:extLst>
              <a:ext uri="{FF2B5EF4-FFF2-40B4-BE49-F238E27FC236}">
                <a16:creationId xmlns:a16="http://schemas.microsoft.com/office/drawing/2014/main" xmlns="" id="{0BA05BC1-91E7-422A-8480-69A36FD7635F}"/>
              </a:ext>
            </a:extLst>
          </p:cNvPr>
          <p:cNvGrpSpPr/>
          <p:nvPr userDrawn="1"/>
        </p:nvGrpSpPr>
        <p:grpSpPr>
          <a:xfrm>
            <a:off x="4705388" y="4978146"/>
            <a:ext cx="2781224" cy="965454"/>
            <a:chOff x="0" y="0"/>
            <a:chExt cx="11619462" cy="4033498"/>
          </a:xfrm>
          <a:solidFill>
            <a:schemeClr val="accent2"/>
          </a:solidFill>
        </p:grpSpPr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xmlns="" id="{0C56173A-BBCA-4FFA-BB60-19AB48E9AE36}"/>
                </a:ext>
              </a:extLst>
            </p:cNvPr>
            <p:cNvSpPr/>
            <p:nvPr/>
          </p:nvSpPr>
          <p:spPr>
            <a:xfrm>
              <a:off x="0" y="0"/>
              <a:ext cx="11619462" cy="4033498"/>
            </a:xfrm>
            <a:custGeom>
              <a:avLst/>
              <a:gdLst/>
              <a:ahLst/>
              <a:cxnLst/>
              <a:rect l="l" t="t" r="r" b="b"/>
              <a:pathLst>
                <a:path w="11619462" h="4033498">
                  <a:moveTo>
                    <a:pt x="11495001" y="4033498"/>
                  </a:moveTo>
                  <a:lnTo>
                    <a:pt x="124460" y="4033498"/>
                  </a:lnTo>
                  <a:cubicBezTo>
                    <a:pt x="55880" y="4033498"/>
                    <a:pt x="0" y="3977618"/>
                    <a:pt x="0" y="390903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495002" y="0"/>
                  </a:lnTo>
                  <a:cubicBezTo>
                    <a:pt x="11563582" y="0"/>
                    <a:pt x="11619462" y="55880"/>
                    <a:pt x="11619462" y="124460"/>
                  </a:cubicBezTo>
                  <a:lnTo>
                    <a:pt x="11619462" y="3909038"/>
                  </a:lnTo>
                  <a:cubicBezTo>
                    <a:pt x="11619462" y="3977618"/>
                    <a:pt x="11563582" y="4033498"/>
                    <a:pt x="11495002" y="4033498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53" name="Group 18">
            <a:extLst>
              <a:ext uri="{FF2B5EF4-FFF2-40B4-BE49-F238E27FC236}">
                <a16:creationId xmlns:a16="http://schemas.microsoft.com/office/drawing/2014/main" xmlns="" id="{BE49DA54-EF2E-4AC9-9364-54A9B485CE0B}"/>
              </a:ext>
            </a:extLst>
          </p:cNvPr>
          <p:cNvGrpSpPr/>
          <p:nvPr userDrawn="1"/>
        </p:nvGrpSpPr>
        <p:grpSpPr>
          <a:xfrm>
            <a:off x="397908" y="5134832"/>
            <a:ext cx="2434091" cy="618322"/>
            <a:chOff x="0" y="0"/>
            <a:chExt cx="10169204" cy="2583240"/>
          </a:xfrm>
          <a:solidFill>
            <a:schemeClr val="accent3"/>
          </a:solidFill>
        </p:grpSpPr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xmlns="" id="{7184A20B-B048-408E-80DB-24AC9139802E}"/>
                </a:ext>
              </a:extLst>
            </p:cNvPr>
            <p:cNvSpPr/>
            <p:nvPr/>
          </p:nvSpPr>
          <p:spPr>
            <a:xfrm>
              <a:off x="0" y="0"/>
              <a:ext cx="10169204" cy="2583240"/>
            </a:xfrm>
            <a:custGeom>
              <a:avLst/>
              <a:gdLst/>
              <a:ahLst/>
              <a:cxnLst/>
              <a:rect l="l" t="t" r="r" b="b"/>
              <a:pathLst>
                <a:path w="10169204" h="2583240">
                  <a:moveTo>
                    <a:pt x="10044744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044744" y="0"/>
                  </a:lnTo>
                  <a:cubicBezTo>
                    <a:pt x="10113324" y="0"/>
                    <a:pt x="10169204" y="55880"/>
                    <a:pt x="10169204" y="124460"/>
                  </a:cubicBezTo>
                  <a:lnTo>
                    <a:pt x="10169204" y="2458780"/>
                  </a:lnTo>
                  <a:cubicBezTo>
                    <a:pt x="10169204" y="2527360"/>
                    <a:pt x="10113324" y="2583240"/>
                    <a:pt x="10044744" y="258324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56" name="Group 21">
            <a:extLst>
              <a:ext uri="{FF2B5EF4-FFF2-40B4-BE49-F238E27FC236}">
                <a16:creationId xmlns:a16="http://schemas.microsoft.com/office/drawing/2014/main" xmlns="" id="{DA2AC689-1FA2-4A46-B3DD-75D1D39FA750}"/>
              </a:ext>
            </a:extLst>
          </p:cNvPr>
          <p:cNvGrpSpPr/>
          <p:nvPr userDrawn="1"/>
        </p:nvGrpSpPr>
        <p:grpSpPr>
          <a:xfrm rot="10800000">
            <a:off x="2545279" y="5368638"/>
            <a:ext cx="2160109" cy="150710"/>
            <a:chOff x="0" y="0"/>
            <a:chExt cx="7281108" cy="508000"/>
          </a:xfrm>
          <a:solidFill>
            <a:schemeClr val="accent3"/>
          </a:solidFill>
        </p:grpSpPr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xmlns="" id="{8A67CD62-5984-4624-8145-F8257478F51E}"/>
                </a:ext>
              </a:extLst>
            </p:cNvPr>
            <p:cNvSpPr/>
            <p:nvPr/>
          </p:nvSpPr>
          <p:spPr>
            <a:xfrm>
              <a:off x="6833710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7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7" y="408940"/>
                  </a:cubicBezTo>
                  <a:cubicBezTo>
                    <a:pt x="90988" y="408437"/>
                    <a:pt x="0" y="317040"/>
                    <a:pt x="0" y="204470"/>
                  </a:cubicBezTo>
                  <a:cubicBezTo>
                    <a:pt x="0" y="91900"/>
                    <a:pt x="90988" y="503"/>
                    <a:pt x="203557" y="0"/>
                  </a:cubicBezTo>
                  <a:close/>
                </a:path>
              </a:pathLst>
            </a:custGeom>
            <a:grpFill/>
            <a:ln>
              <a:solidFill>
                <a:schemeClr val="accent3"/>
              </a:solidFill>
            </a:ln>
          </p:spPr>
        </p:sp>
        <p:sp>
          <p:nvSpPr>
            <p:cNvPr id="58" name="Freeform 23">
              <a:extLst>
                <a:ext uri="{FF2B5EF4-FFF2-40B4-BE49-F238E27FC236}">
                  <a16:creationId xmlns:a16="http://schemas.microsoft.com/office/drawing/2014/main" xmlns="" id="{42A644C1-71BE-4369-B1C1-D9D15558F23C}"/>
                </a:ext>
              </a:extLst>
            </p:cNvPr>
            <p:cNvSpPr/>
            <p:nvPr/>
          </p:nvSpPr>
          <p:spPr>
            <a:xfrm>
              <a:off x="0" y="11430"/>
              <a:ext cx="7281108" cy="485140"/>
            </a:xfrm>
            <a:custGeom>
              <a:avLst/>
              <a:gdLst/>
              <a:ahLst/>
              <a:cxnLst/>
              <a:rect l="l" t="t" r="r" b="b"/>
              <a:pathLst>
                <a:path w="7281108" h="485140">
                  <a:moveTo>
                    <a:pt x="7037267" y="0"/>
                  </a:moveTo>
                  <a:cubicBezTo>
                    <a:pt x="6916617" y="0"/>
                    <a:pt x="6816288" y="88900"/>
                    <a:pt x="6797238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6798508" y="280670"/>
                  </a:lnTo>
                  <a:cubicBezTo>
                    <a:pt x="6816288" y="396240"/>
                    <a:pt x="6917888" y="485140"/>
                    <a:pt x="7038538" y="485140"/>
                  </a:cubicBezTo>
                  <a:cubicBezTo>
                    <a:pt x="7173158" y="485140"/>
                    <a:pt x="7281108" y="375920"/>
                    <a:pt x="7281108" y="242570"/>
                  </a:cubicBezTo>
                  <a:cubicBezTo>
                    <a:pt x="7281108" y="107950"/>
                    <a:pt x="7171888" y="0"/>
                    <a:pt x="7037267" y="0"/>
                  </a:cubicBezTo>
                  <a:close/>
                  <a:moveTo>
                    <a:pt x="7037267" y="408940"/>
                  </a:moveTo>
                  <a:cubicBezTo>
                    <a:pt x="6945828" y="408940"/>
                    <a:pt x="6870898" y="334010"/>
                    <a:pt x="6870898" y="242570"/>
                  </a:cubicBezTo>
                  <a:cubicBezTo>
                    <a:pt x="6870898" y="151130"/>
                    <a:pt x="6945828" y="76200"/>
                    <a:pt x="7037267" y="76200"/>
                  </a:cubicBezTo>
                  <a:cubicBezTo>
                    <a:pt x="7128708" y="76200"/>
                    <a:pt x="7203638" y="151130"/>
                    <a:pt x="7203638" y="242570"/>
                  </a:cubicBezTo>
                  <a:cubicBezTo>
                    <a:pt x="7204908" y="334010"/>
                    <a:pt x="7129978" y="408940"/>
                    <a:pt x="7037267" y="408940"/>
                  </a:cubicBezTo>
                  <a:close/>
                </a:path>
              </a:pathLst>
            </a:custGeom>
            <a:grpFill/>
            <a:ln>
              <a:solidFill>
                <a:schemeClr val="accent3"/>
              </a:solidFill>
            </a:ln>
          </p:spPr>
        </p:sp>
      </p:grpSp>
      <p:grpSp>
        <p:nvGrpSpPr>
          <p:cNvPr id="59" name="Group 24">
            <a:extLst>
              <a:ext uri="{FF2B5EF4-FFF2-40B4-BE49-F238E27FC236}">
                <a16:creationId xmlns:a16="http://schemas.microsoft.com/office/drawing/2014/main" xmlns="" id="{E7D4E3B9-923E-4A46-9DAE-09B2B41FEB2B}"/>
              </a:ext>
            </a:extLst>
          </p:cNvPr>
          <p:cNvGrpSpPr/>
          <p:nvPr userDrawn="1"/>
        </p:nvGrpSpPr>
        <p:grpSpPr>
          <a:xfrm>
            <a:off x="9360001" y="1435837"/>
            <a:ext cx="2434091" cy="618322"/>
            <a:chOff x="0" y="0"/>
            <a:chExt cx="10169204" cy="2583240"/>
          </a:xfrm>
          <a:solidFill>
            <a:schemeClr val="accent1"/>
          </a:solidFill>
        </p:grpSpPr>
        <p:sp>
          <p:nvSpPr>
            <p:cNvPr id="60" name="Freeform 25">
              <a:extLst>
                <a:ext uri="{FF2B5EF4-FFF2-40B4-BE49-F238E27FC236}">
                  <a16:creationId xmlns:a16="http://schemas.microsoft.com/office/drawing/2014/main" xmlns="" id="{E84CDB31-845A-451D-A3CA-B8FE2C7907AA}"/>
                </a:ext>
              </a:extLst>
            </p:cNvPr>
            <p:cNvSpPr/>
            <p:nvPr/>
          </p:nvSpPr>
          <p:spPr>
            <a:xfrm>
              <a:off x="0" y="0"/>
              <a:ext cx="10169204" cy="2583240"/>
            </a:xfrm>
            <a:custGeom>
              <a:avLst/>
              <a:gdLst/>
              <a:ahLst/>
              <a:cxnLst/>
              <a:rect l="l" t="t" r="r" b="b"/>
              <a:pathLst>
                <a:path w="10169204" h="2583240">
                  <a:moveTo>
                    <a:pt x="10044744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044744" y="0"/>
                  </a:lnTo>
                  <a:cubicBezTo>
                    <a:pt x="10113324" y="0"/>
                    <a:pt x="10169204" y="55880"/>
                    <a:pt x="10169204" y="124460"/>
                  </a:cubicBezTo>
                  <a:lnTo>
                    <a:pt x="10169204" y="2458780"/>
                  </a:lnTo>
                  <a:cubicBezTo>
                    <a:pt x="10169204" y="2527360"/>
                    <a:pt x="10113324" y="2583240"/>
                    <a:pt x="10044744" y="258324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61" name="Group 26">
            <a:extLst>
              <a:ext uri="{FF2B5EF4-FFF2-40B4-BE49-F238E27FC236}">
                <a16:creationId xmlns:a16="http://schemas.microsoft.com/office/drawing/2014/main" xmlns="" id="{794AF932-E04C-467C-9B93-18B5AEB6B098}"/>
              </a:ext>
            </a:extLst>
          </p:cNvPr>
          <p:cNvGrpSpPr/>
          <p:nvPr userDrawn="1"/>
        </p:nvGrpSpPr>
        <p:grpSpPr>
          <a:xfrm>
            <a:off x="6271175" y="1669643"/>
            <a:ext cx="3375546" cy="150710"/>
            <a:chOff x="0" y="0"/>
            <a:chExt cx="11377999" cy="508000"/>
          </a:xfrm>
          <a:solidFill>
            <a:schemeClr val="accent1"/>
          </a:solidFill>
        </p:grpSpPr>
        <p:sp>
          <p:nvSpPr>
            <p:cNvPr id="62" name="Freeform 27">
              <a:extLst>
                <a:ext uri="{FF2B5EF4-FFF2-40B4-BE49-F238E27FC236}">
                  <a16:creationId xmlns:a16="http://schemas.microsoft.com/office/drawing/2014/main" xmlns="" id="{54F151C7-0FA8-44E6-B121-C2CCE407BF75}"/>
                </a:ext>
              </a:extLst>
            </p:cNvPr>
            <p:cNvSpPr/>
            <p:nvPr/>
          </p:nvSpPr>
          <p:spPr>
            <a:xfrm>
              <a:off x="10930602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7" y="0"/>
                  </a:moveTo>
                  <a:cubicBezTo>
                    <a:pt x="316126" y="503"/>
                    <a:pt x="407114" y="91900"/>
                    <a:pt x="407114" y="204470"/>
                  </a:cubicBezTo>
                  <a:cubicBezTo>
                    <a:pt x="407114" y="317040"/>
                    <a:pt x="316126" y="408437"/>
                    <a:pt x="203557" y="408940"/>
                  </a:cubicBezTo>
                  <a:cubicBezTo>
                    <a:pt x="90988" y="408437"/>
                    <a:pt x="0" y="317040"/>
                    <a:pt x="0" y="204470"/>
                  </a:cubicBezTo>
                  <a:cubicBezTo>
                    <a:pt x="0" y="91900"/>
                    <a:pt x="90988" y="503"/>
                    <a:pt x="203557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  <p:sp>
          <p:nvSpPr>
            <p:cNvPr id="63" name="Freeform 28">
              <a:extLst>
                <a:ext uri="{FF2B5EF4-FFF2-40B4-BE49-F238E27FC236}">
                  <a16:creationId xmlns:a16="http://schemas.microsoft.com/office/drawing/2014/main" xmlns="" id="{640D935A-F9EC-4432-A332-6C30A003EDDB}"/>
                </a:ext>
              </a:extLst>
            </p:cNvPr>
            <p:cNvSpPr/>
            <p:nvPr/>
          </p:nvSpPr>
          <p:spPr>
            <a:xfrm>
              <a:off x="0" y="11430"/>
              <a:ext cx="11377999" cy="485140"/>
            </a:xfrm>
            <a:custGeom>
              <a:avLst/>
              <a:gdLst/>
              <a:ahLst/>
              <a:cxnLst/>
              <a:rect l="l" t="t" r="r" b="b"/>
              <a:pathLst>
                <a:path w="11377999" h="485140">
                  <a:moveTo>
                    <a:pt x="11134159" y="0"/>
                  </a:moveTo>
                  <a:cubicBezTo>
                    <a:pt x="11013509" y="0"/>
                    <a:pt x="10913179" y="88900"/>
                    <a:pt x="10894129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0895399" y="280670"/>
                  </a:lnTo>
                  <a:cubicBezTo>
                    <a:pt x="10913179" y="396240"/>
                    <a:pt x="11014779" y="485140"/>
                    <a:pt x="11135429" y="485140"/>
                  </a:cubicBezTo>
                  <a:cubicBezTo>
                    <a:pt x="11270049" y="485140"/>
                    <a:pt x="11377999" y="375920"/>
                    <a:pt x="11377999" y="242570"/>
                  </a:cubicBezTo>
                  <a:cubicBezTo>
                    <a:pt x="11377999" y="107950"/>
                    <a:pt x="11268780" y="0"/>
                    <a:pt x="11134159" y="0"/>
                  </a:cubicBezTo>
                  <a:close/>
                  <a:moveTo>
                    <a:pt x="11134159" y="408940"/>
                  </a:moveTo>
                  <a:cubicBezTo>
                    <a:pt x="11042719" y="408940"/>
                    <a:pt x="10967789" y="334010"/>
                    <a:pt x="10967789" y="242570"/>
                  </a:cubicBezTo>
                  <a:cubicBezTo>
                    <a:pt x="10967789" y="151130"/>
                    <a:pt x="11042719" y="76200"/>
                    <a:pt x="11134159" y="76200"/>
                  </a:cubicBezTo>
                  <a:cubicBezTo>
                    <a:pt x="11225599" y="76200"/>
                    <a:pt x="11300529" y="151130"/>
                    <a:pt x="11300529" y="242570"/>
                  </a:cubicBezTo>
                  <a:cubicBezTo>
                    <a:pt x="11301799" y="334010"/>
                    <a:pt x="11226869" y="408940"/>
                    <a:pt x="11134159" y="40894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grpSp>
        <p:nvGrpSpPr>
          <p:cNvPr id="64" name="Group 29">
            <a:extLst>
              <a:ext uri="{FF2B5EF4-FFF2-40B4-BE49-F238E27FC236}">
                <a16:creationId xmlns:a16="http://schemas.microsoft.com/office/drawing/2014/main" xmlns="" id="{CB062F8E-2B9B-4143-B6CC-D9222DD78846}"/>
              </a:ext>
            </a:extLst>
          </p:cNvPr>
          <p:cNvGrpSpPr/>
          <p:nvPr userDrawn="1"/>
        </p:nvGrpSpPr>
        <p:grpSpPr>
          <a:xfrm>
            <a:off x="9360001" y="3901834"/>
            <a:ext cx="2434091" cy="618322"/>
            <a:chOff x="0" y="0"/>
            <a:chExt cx="10169204" cy="2583240"/>
          </a:xfrm>
          <a:solidFill>
            <a:schemeClr val="accent1"/>
          </a:solidFill>
        </p:grpSpPr>
        <p:sp>
          <p:nvSpPr>
            <p:cNvPr id="65" name="Freeform 30">
              <a:extLst>
                <a:ext uri="{FF2B5EF4-FFF2-40B4-BE49-F238E27FC236}">
                  <a16:creationId xmlns:a16="http://schemas.microsoft.com/office/drawing/2014/main" xmlns="" id="{E2F167CE-63EB-4656-A760-356BD91E5D49}"/>
                </a:ext>
              </a:extLst>
            </p:cNvPr>
            <p:cNvSpPr/>
            <p:nvPr/>
          </p:nvSpPr>
          <p:spPr>
            <a:xfrm>
              <a:off x="0" y="0"/>
              <a:ext cx="10169204" cy="2583240"/>
            </a:xfrm>
            <a:custGeom>
              <a:avLst/>
              <a:gdLst/>
              <a:ahLst/>
              <a:cxnLst/>
              <a:rect l="l" t="t" r="r" b="b"/>
              <a:pathLst>
                <a:path w="10169204" h="2583240">
                  <a:moveTo>
                    <a:pt x="10044744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044744" y="0"/>
                  </a:lnTo>
                  <a:cubicBezTo>
                    <a:pt x="10113324" y="0"/>
                    <a:pt x="10169204" y="55880"/>
                    <a:pt x="10169204" y="124460"/>
                  </a:cubicBezTo>
                  <a:lnTo>
                    <a:pt x="10169204" y="2458780"/>
                  </a:lnTo>
                  <a:cubicBezTo>
                    <a:pt x="10169204" y="2527360"/>
                    <a:pt x="10113324" y="2583240"/>
                    <a:pt x="10044744" y="258324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67" name="Group 32">
            <a:extLst>
              <a:ext uri="{FF2B5EF4-FFF2-40B4-BE49-F238E27FC236}">
                <a16:creationId xmlns:a16="http://schemas.microsoft.com/office/drawing/2014/main" xmlns="" id="{B887FBB1-6410-4A09-92A6-4988FF76FC28}"/>
              </a:ext>
            </a:extLst>
          </p:cNvPr>
          <p:cNvGrpSpPr/>
          <p:nvPr userDrawn="1"/>
        </p:nvGrpSpPr>
        <p:grpSpPr>
          <a:xfrm>
            <a:off x="9360001" y="2668835"/>
            <a:ext cx="2434091" cy="618322"/>
            <a:chOff x="0" y="0"/>
            <a:chExt cx="10169204" cy="2583240"/>
          </a:xfrm>
          <a:solidFill>
            <a:schemeClr val="accent1"/>
          </a:solidFill>
        </p:grpSpPr>
        <p:sp>
          <p:nvSpPr>
            <p:cNvPr id="68" name="Freeform 33">
              <a:extLst>
                <a:ext uri="{FF2B5EF4-FFF2-40B4-BE49-F238E27FC236}">
                  <a16:creationId xmlns:a16="http://schemas.microsoft.com/office/drawing/2014/main" xmlns="" id="{7DA99CDA-5487-4F3C-9E12-0E856321289B}"/>
                </a:ext>
              </a:extLst>
            </p:cNvPr>
            <p:cNvSpPr/>
            <p:nvPr/>
          </p:nvSpPr>
          <p:spPr>
            <a:xfrm>
              <a:off x="0" y="0"/>
              <a:ext cx="10169204" cy="2583240"/>
            </a:xfrm>
            <a:custGeom>
              <a:avLst/>
              <a:gdLst/>
              <a:ahLst/>
              <a:cxnLst/>
              <a:rect l="l" t="t" r="r" b="b"/>
              <a:pathLst>
                <a:path w="10169204" h="2583240">
                  <a:moveTo>
                    <a:pt x="10044744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044744" y="0"/>
                  </a:lnTo>
                  <a:cubicBezTo>
                    <a:pt x="10113324" y="0"/>
                    <a:pt x="10169204" y="55880"/>
                    <a:pt x="10169204" y="124460"/>
                  </a:cubicBezTo>
                  <a:lnTo>
                    <a:pt x="10169204" y="2458780"/>
                  </a:lnTo>
                  <a:cubicBezTo>
                    <a:pt x="10169204" y="2527360"/>
                    <a:pt x="10113324" y="2583240"/>
                    <a:pt x="10044744" y="258324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71" name="Group 36">
            <a:extLst>
              <a:ext uri="{FF2B5EF4-FFF2-40B4-BE49-F238E27FC236}">
                <a16:creationId xmlns:a16="http://schemas.microsoft.com/office/drawing/2014/main" xmlns="" id="{8FA5E7FB-4681-4260-AD00-A1874FAAAAC5}"/>
              </a:ext>
            </a:extLst>
          </p:cNvPr>
          <p:cNvGrpSpPr/>
          <p:nvPr userDrawn="1"/>
        </p:nvGrpSpPr>
        <p:grpSpPr>
          <a:xfrm>
            <a:off x="397908" y="3901834"/>
            <a:ext cx="2434091" cy="618322"/>
            <a:chOff x="0" y="0"/>
            <a:chExt cx="10169204" cy="2583240"/>
          </a:xfrm>
          <a:solidFill>
            <a:schemeClr val="accent3"/>
          </a:solidFill>
        </p:grpSpPr>
        <p:sp>
          <p:nvSpPr>
            <p:cNvPr id="72" name="Freeform 37">
              <a:extLst>
                <a:ext uri="{FF2B5EF4-FFF2-40B4-BE49-F238E27FC236}">
                  <a16:creationId xmlns:a16="http://schemas.microsoft.com/office/drawing/2014/main" xmlns="" id="{82C5113F-199D-480E-8D45-366BDA8DE6CB}"/>
                </a:ext>
              </a:extLst>
            </p:cNvPr>
            <p:cNvSpPr/>
            <p:nvPr/>
          </p:nvSpPr>
          <p:spPr>
            <a:xfrm>
              <a:off x="0" y="0"/>
              <a:ext cx="10169204" cy="2583240"/>
            </a:xfrm>
            <a:custGeom>
              <a:avLst/>
              <a:gdLst/>
              <a:ahLst/>
              <a:cxnLst/>
              <a:rect l="l" t="t" r="r" b="b"/>
              <a:pathLst>
                <a:path w="10169204" h="2583240">
                  <a:moveTo>
                    <a:pt x="10044744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044744" y="0"/>
                  </a:lnTo>
                  <a:cubicBezTo>
                    <a:pt x="10113324" y="0"/>
                    <a:pt x="10169204" y="55880"/>
                    <a:pt x="10169204" y="124460"/>
                  </a:cubicBezTo>
                  <a:lnTo>
                    <a:pt x="10169204" y="2458780"/>
                  </a:lnTo>
                  <a:cubicBezTo>
                    <a:pt x="10169204" y="2527360"/>
                    <a:pt x="10113324" y="2583240"/>
                    <a:pt x="10044744" y="258324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74" name="Group 39">
            <a:extLst>
              <a:ext uri="{FF2B5EF4-FFF2-40B4-BE49-F238E27FC236}">
                <a16:creationId xmlns:a16="http://schemas.microsoft.com/office/drawing/2014/main" xmlns="" id="{38600FDA-6C14-47A4-B38A-524FBC17B46B}"/>
              </a:ext>
            </a:extLst>
          </p:cNvPr>
          <p:cNvGrpSpPr/>
          <p:nvPr userDrawn="1"/>
        </p:nvGrpSpPr>
        <p:grpSpPr>
          <a:xfrm>
            <a:off x="397908" y="2668835"/>
            <a:ext cx="2434091" cy="618322"/>
            <a:chOff x="0" y="0"/>
            <a:chExt cx="10169204" cy="2583240"/>
          </a:xfrm>
          <a:solidFill>
            <a:schemeClr val="accent3"/>
          </a:solidFill>
        </p:grpSpPr>
        <p:sp>
          <p:nvSpPr>
            <p:cNvPr id="75" name="Freeform 40">
              <a:extLst>
                <a:ext uri="{FF2B5EF4-FFF2-40B4-BE49-F238E27FC236}">
                  <a16:creationId xmlns:a16="http://schemas.microsoft.com/office/drawing/2014/main" xmlns="" id="{8CE3AB61-2213-4FCE-AC7F-3F4DCC231E29}"/>
                </a:ext>
              </a:extLst>
            </p:cNvPr>
            <p:cNvSpPr/>
            <p:nvPr/>
          </p:nvSpPr>
          <p:spPr>
            <a:xfrm>
              <a:off x="0" y="0"/>
              <a:ext cx="10169204" cy="2583240"/>
            </a:xfrm>
            <a:custGeom>
              <a:avLst/>
              <a:gdLst/>
              <a:ahLst/>
              <a:cxnLst/>
              <a:rect l="l" t="t" r="r" b="b"/>
              <a:pathLst>
                <a:path w="10169204" h="2583240">
                  <a:moveTo>
                    <a:pt x="10044744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044744" y="0"/>
                  </a:lnTo>
                  <a:cubicBezTo>
                    <a:pt x="10113324" y="0"/>
                    <a:pt x="10169204" y="55880"/>
                    <a:pt x="10169204" y="124460"/>
                  </a:cubicBezTo>
                  <a:lnTo>
                    <a:pt x="10169204" y="2458780"/>
                  </a:lnTo>
                  <a:cubicBezTo>
                    <a:pt x="10169204" y="2527360"/>
                    <a:pt x="10113324" y="2583240"/>
                    <a:pt x="10044744" y="258324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77" name="Group 42">
            <a:extLst>
              <a:ext uri="{FF2B5EF4-FFF2-40B4-BE49-F238E27FC236}">
                <a16:creationId xmlns:a16="http://schemas.microsoft.com/office/drawing/2014/main" xmlns="" id="{B42D30AC-2E63-41E0-868A-231BA33DDFB2}"/>
              </a:ext>
            </a:extLst>
          </p:cNvPr>
          <p:cNvGrpSpPr/>
          <p:nvPr userDrawn="1"/>
        </p:nvGrpSpPr>
        <p:grpSpPr>
          <a:xfrm>
            <a:off x="397908" y="1435837"/>
            <a:ext cx="2434091" cy="618322"/>
            <a:chOff x="0" y="0"/>
            <a:chExt cx="10169204" cy="2583240"/>
          </a:xfrm>
          <a:solidFill>
            <a:schemeClr val="accent3"/>
          </a:solidFill>
        </p:grpSpPr>
        <p:sp>
          <p:nvSpPr>
            <p:cNvPr id="78" name="Freeform 43">
              <a:extLst>
                <a:ext uri="{FF2B5EF4-FFF2-40B4-BE49-F238E27FC236}">
                  <a16:creationId xmlns:a16="http://schemas.microsoft.com/office/drawing/2014/main" xmlns="" id="{7DBE7C8A-F853-4B4D-A210-96F9C084A186}"/>
                </a:ext>
              </a:extLst>
            </p:cNvPr>
            <p:cNvSpPr/>
            <p:nvPr/>
          </p:nvSpPr>
          <p:spPr>
            <a:xfrm>
              <a:off x="0" y="0"/>
              <a:ext cx="10169204" cy="2583240"/>
            </a:xfrm>
            <a:custGeom>
              <a:avLst/>
              <a:gdLst/>
              <a:ahLst/>
              <a:cxnLst/>
              <a:rect l="l" t="t" r="r" b="b"/>
              <a:pathLst>
                <a:path w="10169204" h="2583240">
                  <a:moveTo>
                    <a:pt x="10044744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044744" y="0"/>
                  </a:lnTo>
                  <a:cubicBezTo>
                    <a:pt x="10113324" y="0"/>
                    <a:pt x="10169204" y="55880"/>
                    <a:pt x="10169204" y="124460"/>
                  </a:cubicBezTo>
                  <a:lnTo>
                    <a:pt x="10169204" y="2458780"/>
                  </a:lnTo>
                  <a:cubicBezTo>
                    <a:pt x="10169204" y="2527360"/>
                    <a:pt x="10113324" y="2583240"/>
                    <a:pt x="10044744" y="258324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80" name="Group 45">
            <a:extLst>
              <a:ext uri="{FF2B5EF4-FFF2-40B4-BE49-F238E27FC236}">
                <a16:creationId xmlns:a16="http://schemas.microsoft.com/office/drawing/2014/main" xmlns="" id="{94B6CD5B-FA07-474A-A5D4-0C3CA9905C1B}"/>
              </a:ext>
            </a:extLst>
          </p:cNvPr>
          <p:cNvGrpSpPr/>
          <p:nvPr userDrawn="1"/>
        </p:nvGrpSpPr>
        <p:grpSpPr>
          <a:xfrm rot="10800000">
            <a:off x="2570881" y="1669643"/>
            <a:ext cx="3358479" cy="150710"/>
            <a:chOff x="0" y="0"/>
            <a:chExt cx="11320469" cy="508000"/>
          </a:xfrm>
          <a:solidFill>
            <a:schemeClr val="accent3"/>
          </a:solidFill>
        </p:grpSpPr>
        <p:sp>
          <p:nvSpPr>
            <p:cNvPr id="81" name="Freeform 46">
              <a:extLst>
                <a:ext uri="{FF2B5EF4-FFF2-40B4-BE49-F238E27FC236}">
                  <a16:creationId xmlns:a16="http://schemas.microsoft.com/office/drawing/2014/main" xmlns="" id="{4EBCBD41-74A7-4A5D-AB1B-E3B7EAF8C435}"/>
                </a:ext>
              </a:extLst>
            </p:cNvPr>
            <p:cNvSpPr/>
            <p:nvPr/>
          </p:nvSpPr>
          <p:spPr>
            <a:xfrm>
              <a:off x="10873072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7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7" y="408940"/>
                  </a:cubicBezTo>
                  <a:cubicBezTo>
                    <a:pt x="90988" y="408437"/>
                    <a:pt x="0" y="317040"/>
                    <a:pt x="0" y="204470"/>
                  </a:cubicBezTo>
                  <a:cubicBezTo>
                    <a:pt x="0" y="91900"/>
                    <a:pt x="90988" y="503"/>
                    <a:pt x="203557" y="0"/>
                  </a:cubicBezTo>
                  <a:close/>
                </a:path>
              </a:pathLst>
            </a:custGeom>
            <a:grpFill/>
            <a:ln>
              <a:solidFill>
                <a:schemeClr val="accent3"/>
              </a:solidFill>
            </a:ln>
          </p:spPr>
        </p:sp>
        <p:sp>
          <p:nvSpPr>
            <p:cNvPr id="82" name="Freeform 47">
              <a:extLst>
                <a:ext uri="{FF2B5EF4-FFF2-40B4-BE49-F238E27FC236}">
                  <a16:creationId xmlns:a16="http://schemas.microsoft.com/office/drawing/2014/main" xmlns="" id="{A8AF0140-538B-46F9-9A6A-FBCAA7B1B2D7}"/>
                </a:ext>
              </a:extLst>
            </p:cNvPr>
            <p:cNvSpPr/>
            <p:nvPr/>
          </p:nvSpPr>
          <p:spPr>
            <a:xfrm>
              <a:off x="0" y="11430"/>
              <a:ext cx="11320469" cy="485140"/>
            </a:xfrm>
            <a:custGeom>
              <a:avLst/>
              <a:gdLst/>
              <a:ahLst/>
              <a:cxnLst/>
              <a:rect l="l" t="t" r="r" b="b"/>
              <a:pathLst>
                <a:path w="11320469" h="485140">
                  <a:moveTo>
                    <a:pt x="11076629" y="0"/>
                  </a:moveTo>
                  <a:cubicBezTo>
                    <a:pt x="10955979" y="0"/>
                    <a:pt x="10855650" y="88900"/>
                    <a:pt x="10836600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0837869" y="280670"/>
                  </a:lnTo>
                  <a:cubicBezTo>
                    <a:pt x="10855650" y="396240"/>
                    <a:pt x="10957250" y="485140"/>
                    <a:pt x="11077900" y="485140"/>
                  </a:cubicBezTo>
                  <a:cubicBezTo>
                    <a:pt x="11212519" y="485140"/>
                    <a:pt x="11320469" y="375920"/>
                    <a:pt x="11320469" y="242570"/>
                  </a:cubicBezTo>
                  <a:cubicBezTo>
                    <a:pt x="11320469" y="107950"/>
                    <a:pt x="11211250" y="0"/>
                    <a:pt x="11076629" y="0"/>
                  </a:cubicBezTo>
                  <a:close/>
                  <a:moveTo>
                    <a:pt x="11076629" y="408940"/>
                  </a:moveTo>
                  <a:cubicBezTo>
                    <a:pt x="10985189" y="408940"/>
                    <a:pt x="10910260" y="334010"/>
                    <a:pt x="10910260" y="242570"/>
                  </a:cubicBezTo>
                  <a:cubicBezTo>
                    <a:pt x="10910260" y="151130"/>
                    <a:pt x="10985189" y="76200"/>
                    <a:pt x="11076629" y="76200"/>
                  </a:cubicBezTo>
                  <a:cubicBezTo>
                    <a:pt x="11168069" y="76200"/>
                    <a:pt x="11243000" y="151130"/>
                    <a:pt x="11243000" y="242570"/>
                  </a:cubicBezTo>
                  <a:cubicBezTo>
                    <a:pt x="11244269" y="334010"/>
                    <a:pt x="11169339" y="408940"/>
                    <a:pt x="11076629" y="408940"/>
                  </a:cubicBezTo>
                  <a:close/>
                </a:path>
              </a:pathLst>
            </a:custGeom>
            <a:grpFill/>
            <a:ln>
              <a:solidFill>
                <a:schemeClr val="accent3"/>
              </a:solidFill>
            </a:ln>
          </p:spPr>
        </p:sp>
      </p:grpSp>
      <p:grpSp>
        <p:nvGrpSpPr>
          <p:cNvPr id="83" name="Group 48">
            <a:extLst>
              <a:ext uri="{FF2B5EF4-FFF2-40B4-BE49-F238E27FC236}">
                <a16:creationId xmlns:a16="http://schemas.microsoft.com/office/drawing/2014/main" xmlns="" id="{FBB95E8C-E208-49F7-AD68-04860E63A56A}"/>
              </a:ext>
            </a:extLst>
          </p:cNvPr>
          <p:cNvGrpSpPr/>
          <p:nvPr userDrawn="1"/>
        </p:nvGrpSpPr>
        <p:grpSpPr>
          <a:xfrm>
            <a:off x="6638591" y="2903717"/>
            <a:ext cx="2995330" cy="150710"/>
            <a:chOff x="0" y="0"/>
            <a:chExt cx="10096397" cy="508000"/>
          </a:xfrm>
          <a:solidFill>
            <a:schemeClr val="accent1"/>
          </a:solidFill>
        </p:grpSpPr>
        <p:sp>
          <p:nvSpPr>
            <p:cNvPr id="84" name="Freeform 49">
              <a:extLst>
                <a:ext uri="{FF2B5EF4-FFF2-40B4-BE49-F238E27FC236}">
                  <a16:creationId xmlns:a16="http://schemas.microsoft.com/office/drawing/2014/main" xmlns="" id="{28F454AA-9282-4B08-A2D0-978E794486DD}"/>
                </a:ext>
              </a:extLst>
            </p:cNvPr>
            <p:cNvSpPr/>
            <p:nvPr/>
          </p:nvSpPr>
          <p:spPr>
            <a:xfrm>
              <a:off x="9648999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7" y="503"/>
                    <a:pt x="407115" y="91900"/>
                    <a:pt x="407115" y="204470"/>
                  </a:cubicBezTo>
                  <a:cubicBezTo>
                    <a:pt x="407115" y="317040"/>
                    <a:pt x="316127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  <p:sp>
          <p:nvSpPr>
            <p:cNvPr id="85" name="Freeform 50">
              <a:extLst>
                <a:ext uri="{FF2B5EF4-FFF2-40B4-BE49-F238E27FC236}">
                  <a16:creationId xmlns:a16="http://schemas.microsoft.com/office/drawing/2014/main" xmlns="" id="{5C0BC89F-41BA-4994-B92B-6156BB118D06}"/>
                </a:ext>
              </a:extLst>
            </p:cNvPr>
            <p:cNvSpPr/>
            <p:nvPr/>
          </p:nvSpPr>
          <p:spPr>
            <a:xfrm>
              <a:off x="0" y="11430"/>
              <a:ext cx="10096397" cy="485140"/>
            </a:xfrm>
            <a:custGeom>
              <a:avLst/>
              <a:gdLst/>
              <a:ahLst/>
              <a:cxnLst/>
              <a:rect l="l" t="t" r="r" b="b"/>
              <a:pathLst>
                <a:path w="10096397" h="485140">
                  <a:moveTo>
                    <a:pt x="9852557" y="0"/>
                  </a:moveTo>
                  <a:cubicBezTo>
                    <a:pt x="9731907" y="0"/>
                    <a:pt x="9631576" y="88900"/>
                    <a:pt x="9612526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9613797" y="280670"/>
                  </a:lnTo>
                  <a:cubicBezTo>
                    <a:pt x="9631576" y="396240"/>
                    <a:pt x="9733176" y="485140"/>
                    <a:pt x="9853826" y="485140"/>
                  </a:cubicBezTo>
                  <a:cubicBezTo>
                    <a:pt x="9988447" y="485140"/>
                    <a:pt x="10096397" y="375920"/>
                    <a:pt x="10096397" y="242570"/>
                  </a:cubicBezTo>
                  <a:cubicBezTo>
                    <a:pt x="10096397" y="107950"/>
                    <a:pt x="9987176" y="0"/>
                    <a:pt x="9852557" y="0"/>
                  </a:cubicBezTo>
                  <a:close/>
                  <a:moveTo>
                    <a:pt x="9852557" y="408940"/>
                  </a:moveTo>
                  <a:cubicBezTo>
                    <a:pt x="9761117" y="408940"/>
                    <a:pt x="9686187" y="334010"/>
                    <a:pt x="9686187" y="242570"/>
                  </a:cubicBezTo>
                  <a:cubicBezTo>
                    <a:pt x="9686187" y="151130"/>
                    <a:pt x="9761117" y="76200"/>
                    <a:pt x="9852557" y="76200"/>
                  </a:cubicBezTo>
                  <a:cubicBezTo>
                    <a:pt x="9943997" y="76200"/>
                    <a:pt x="10018926" y="151130"/>
                    <a:pt x="10018926" y="242570"/>
                  </a:cubicBezTo>
                  <a:cubicBezTo>
                    <a:pt x="10020197" y="334010"/>
                    <a:pt x="9945267" y="408940"/>
                    <a:pt x="9852557" y="40894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grpSp>
        <p:nvGrpSpPr>
          <p:cNvPr id="86" name="Group 51">
            <a:extLst>
              <a:ext uri="{FF2B5EF4-FFF2-40B4-BE49-F238E27FC236}">
                <a16:creationId xmlns:a16="http://schemas.microsoft.com/office/drawing/2014/main" xmlns="" id="{737C55F8-954E-45F2-89A2-6A29941F600C}"/>
              </a:ext>
            </a:extLst>
          </p:cNvPr>
          <p:cNvGrpSpPr/>
          <p:nvPr userDrawn="1"/>
        </p:nvGrpSpPr>
        <p:grpSpPr>
          <a:xfrm rot="10800000">
            <a:off x="2558080" y="2903717"/>
            <a:ext cx="3003863" cy="150710"/>
            <a:chOff x="0" y="0"/>
            <a:chExt cx="10125162" cy="508000"/>
          </a:xfrm>
          <a:solidFill>
            <a:schemeClr val="accent3"/>
          </a:solidFill>
        </p:grpSpPr>
        <p:sp>
          <p:nvSpPr>
            <p:cNvPr id="87" name="Freeform 52">
              <a:extLst>
                <a:ext uri="{FF2B5EF4-FFF2-40B4-BE49-F238E27FC236}">
                  <a16:creationId xmlns:a16="http://schemas.microsoft.com/office/drawing/2014/main" xmlns="" id="{32D3C044-1590-4523-8F37-0308F4660BA9}"/>
                </a:ext>
              </a:extLst>
            </p:cNvPr>
            <p:cNvSpPr/>
            <p:nvPr/>
          </p:nvSpPr>
          <p:spPr>
            <a:xfrm>
              <a:off x="9677764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7" y="503"/>
                    <a:pt x="407115" y="91900"/>
                    <a:pt x="407115" y="204470"/>
                  </a:cubicBezTo>
                  <a:cubicBezTo>
                    <a:pt x="407115" y="317040"/>
                    <a:pt x="316127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grpFill/>
            <a:ln>
              <a:solidFill>
                <a:schemeClr val="accent3"/>
              </a:solidFill>
            </a:ln>
          </p:spPr>
        </p:sp>
        <p:sp>
          <p:nvSpPr>
            <p:cNvPr id="88" name="Freeform 53">
              <a:extLst>
                <a:ext uri="{FF2B5EF4-FFF2-40B4-BE49-F238E27FC236}">
                  <a16:creationId xmlns:a16="http://schemas.microsoft.com/office/drawing/2014/main" xmlns="" id="{ECC3F4A0-5E2B-40F6-85B5-80A1049C1F54}"/>
                </a:ext>
              </a:extLst>
            </p:cNvPr>
            <p:cNvSpPr/>
            <p:nvPr/>
          </p:nvSpPr>
          <p:spPr>
            <a:xfrm>
              <a:off x="0" y="11430"/>
              <a:ext cx="10125162" cy="485140"/>
            </a:xfrm>
            <a:custGeom>
              <a:avLst/>
              <a:gdLst/>
              <a:ahLst/>
              <a:cxnLst/>
              <a:rect l="l" t="t" r="r" b="b"/>
              <a:pathLst>
                <a:path w="10125162" h="485140">
                  <a:moveTo>
                    <a:pt x="9881322" y="0"/>
                  </a:moveTo>
                  <a:cubicBezTo>
                    <a:pt x="9760672" y="0"/>
                    <a:pt x="9660341" y="88900"/>
                    <a:pt x="9641291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9642562" y="280670"/>
                  </a:lnTo>
                  <a:cubicBezTo>
                    <a:pt x="9660341" y="396240"/>
                    <a:pt x="9761941" y="485140"/>
                    <a:pt x="9882591" y="485140"/>
                  </a:cubicBezTo>
                  <a:cubicBezTo>
                    <a:pt x="10017212" y="485140"/>
                    <a:pt x="10125162" y="375920"/>
                    <a:pt x="10125162" y="242570"/>
                  </a:cubicBezTo>
                  <a:cubicBezTo>
                    <a:pt x="10125162" y="107950"/>
                    <a:pt x="10015941" y="0"/>
                    <a:pt x="9881322" y="0"/>
                  </a:cubicBezTo>
                  <a:close/>
                  <a:moveTo>
                    <a:pt x="9881322" y="408940"/>
                  </a:moveTo>
                  <a:cubicBezTo>
                    <a:pt x="9789882" y="408940"/>
                    <a:pt x="9714951" y="334010"/>
                    <a:pt x="9714951" y="242570"/>
                  </a:cubicBezTo>
                  <a:cubicBezTo>
                    <a:pt x="9714951" y="151130"/>
                    <a:pt x="9789882" y="76200"/>
                    <a:pt x="9881322" y="76200"/>
                  </a:cubicBezTo>
                  <a:cubicBezTo>
                    <a:pt x="9972762" y="76200"/>
                    <a:pt x="10047691" y="151130"/>
                    <a:pt x="10047691" y="242570"/>
                  </a:cubicBezTo>
                  <a:cubicBezTo>
                    <a:pt x="10048962" y="334010"/>
                    <a:pt x="9974032" y="408940"/>
                    <a:pt x="9881322" y="408940"/>
                  </a:cubicBezTo>
                  <a:close/>
                </a:path>
              </a:pathLst>
            </a:custGeom>
            <a:grpFill/>
            <a:ln>
              <a:solidFill>
                <a:schemeClr val="accent3"/>
              </a:solidFill>
            </a:ln>
          </p:spPr>
        </p:sp>
      </p:grpSp>
      <p:grpSp>
        <p:nvGrpSpPr>
          <p:cNvPr id="89" name="Group 54">
            <a:extLst>
              <a:ext uri="{FF2B5EF4-FFF2-40B4-BE49-F238E27FC236}">
                <a16:creationId xmlns:a16="http://schemas.microsoft.com/office/drawing/2014/main" xmlns="" id="{850B7738-DB63-4CE5-8302-C370D561EF19}"/>
              </a:ext>
            </a:extLst>
          </p:cNvPr>
          <p:cNvGrpSpPr/>
          <p:nvPr userDrawn="1"/>
        </p:nvGrpSpPr>
        <p:grpSpPr>
          <a:xfrm>
            <a:off x="7006007" y="4163948"/>
            <a:ext cx="2653514" cy="150710"/>
            <a:chOff x="0" y="0"/>
            <a:chExt cx="8944236" cy="508000"/>
          </a:xfrm>
          <a:solidFill>
            <a:schemeClr val="accent1"/>
          </a:solidFill>
        </p:grpSpPr>
        <p:sp>
          <p:nvSpPr>
            <p:cNvPr id="90" name="Freeform 55">
              <a:extLst>
                <a:ext uri="{FF2B5EF4-FFF2-40B4-BE49-F238E27FC236}">
                  <a16:creationId xmlns:a16="http://schemas.microsoft.com/office/drawing/2014/main" xmlns="" id="{F271A1ED-78E9-4EEB-A16B-2883A9CF83D1}"/>
                </a:ext>
              </a:extLst>
            </p:cNvPr>
            <p:cNvSpPr/>
            <p:nvPr/>
          </p:nvSpPr>
          <p:spPr>
            <a:xfrm>
              <a:off x="8496839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7" y="0"/>
                  </a:moveTo>
                  <a:cubicBezTo>
                    <a:pt x="316126" y="503"/>
                    <a:pt x="407114" y="91900"/>
                    <a:pt x="407114" y="204470"/>
                  </a:cubicBezTo>
                  <a:cubicBezTo>
                    <a:pt x="407114" y="317040"/>
                    <a:pt x="316126" y="408437"/>
                    <a:pt x="203557" y="408940"/>
                  </a:cubicBezTo>
                  <a:cubicBezTo>
                    <a:pt x="90988" y="408437"/>
                    <a:pt x="0" y="317040"/>
                    <a:pt x="0" y="204470"/>
                  </a:cubicBezTo>
                  <a:cubicBezTo>
                    <a:pt x="0" y="91900"/>
                    <a:pt x="90988" y="503"/>
                    <a:pt x="203557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  <p:sp>
          <p:nvSpPr>
            <p:cNvPr id="91" name="Freeform 56">
              <a:extLst>
                <a:ext uri="{FF2B5EF4-FFF2-40B4-BE49-F238E27FC236}">
                  <a16:creationId xmlns:a16="http://schemas.microsoft.com/office/drawing/2014/main" xmlns="" id="{A91F4D44-E86A-4588-A823-101183BEE329}"/>
                </a:ext>
              </a:extLst>
            </p:cNvPr>
            <p:cNvSpPr/>
            <p:nvPr/>
          </p:nvSpPr>
          <p:spPr>
            <a:xfrm>
              <a:off x="0" y="11430"/>
              <a:ext cx="8944236" cy="485140"/>
            </a:xfrm>
            <a:custGeom>
              <a:avLst/>
              <a:gdLst/>
              <a:ahLst/>
              <a:cxnLst/>
              <a:rect l="l" t="t" r="r" b="b"/>
              <a:pathLst>
                <a:path w="8944236" h="485140">
                  <a:moveTo>
                    <a:pt x="8700396" y="0"/>
                  </a:moveTo>
                  <a:cubicBezTo>
                    <a:pt x="8579746" y="0"/>
                    <a:pt x="8479416" y="88900"/>
                    <a:pt x="8460366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8461636" y="280670"/>
                  </a:lnTo>
                  <a:cubicBezTo>
                    <a:pt x="8479416" y="396240"/>
                    <a:pt x="8581016" y="485140"/>
                    <a:pt x="8701666" y="485140"/>
                  </a:cubicBezTo>
                  <a:cubicBezTo>
                    <a:pt x="8836286" y="485140"/>
                    <a:pt x="8944236" y="375920"/>
                    <a:pt x="8944236" y="242570"/>
                  </a:cubicBezTo>
                  <a:cubicBezTo>
                    <a:pt x="8944236" y="107950"/>
                    <a:pt x="8835017" y="0"/>
                    <a:pt x="8700396" y="0"/>
                  </a:cubicBezTo>
                  <a:close/>
                  <a:moveTo>
                    <a:pt x="8700396" y="408940"/>
                  </a:moveTo>
                  <a:cubicBezTo>
                    <a:pt x="8608956" y="408940"/>
                    <a:pt x="8534026" y="334010"/>
                    <a:pt x="8534026" y="242570"/>
                  </a:cubicBezTo>
                  <a:cubicBezTo>
                    <a:pt x="8534026" y="151130"/>
                    <a:pt x="8608956" y="76200"/>
                    <a:pt x="8700396" y="76200"/>
                  </a:cubicBezTo>
                  <a:cubicBezTo>
                    <a:pt x="8791836" y="76200"/>
                    <a:pt x="8866766" y="151130"/>
                    <a:pt x="8866766" y="242570"/>
                  </a:cubicBezTo>
                  <a:cubicBezTo>
                    <a:pt x="8868036" y="334010"/>
                    <a:pt x="8793106" y="408940"/>
                    <a:pt x="8700396" y="40894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grpSp>
        <p:nvGrpSpPr>
          <p:cNvPr id="92" name="Group 57">
            <a:extLst>
              <a:ext uri="{FF2B5EF4-FFF2-40B4-BE49-F238E27FC236}">
                <a16:creationId xmlns:a16="http://schemas.microsoft.com/office/drawing/2014/main" xmlns="" id="{AB4D5A2E-C83A-4D77-A379-1B80065E8B79}"/>
              </a:ext>
            </a:extLst>
          </p:cNvPr>
          <p:cNvGrpSpPr/>
          <p:nvPr userDrawn="1"/>
        </p:nvGrpSpPr>
        <p:grpSpPr>
          <a:xfrm rot="10800000">
            <a:off x="2583681" y="4163948"/>
            <a:ext cx="2610846" cy="150710"/>
            <a:chOff x="0" y="0"/>
            <a:chExt cx="8800412" cy="508000"/>
          </a:xfrm>
          <a:solidFill>
            <a:schemeClr val="accent3"/>
          </a:solidFill>
        </p:grpSpPr>
        <p:sp>
          <p:nvSpPr>
            <p:cNvPr id="93" name="Freeform 58">
              <a:extLst>
                <a:ext uri="{FF2B5EF4-FFF2-40B4-BE49-F238E27FC236}">
                  <a16:creationId xmlns:a16="http://schemas.microsoft.com/office/drawing/2014/main" xmlns="" id="{0594CC60-BB8A-45FF-B407-EA958E60F242}"/>
                </a:ext>
              </a:extLst>
            </p:cNvPr>
            <p:cNvSpPr/>
            <p:nvPr/>
          </p:nvSpPr>
          <p:spPr>
            <a:xfrm>
              <a:off x="8353014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7" y="503"/>
                    <a:pt x="407115" y="91900"/>
                    <a:pt x="407115" y="204470"/>
                  </a:cubicBezTo>
                  <a:cubicBezTo>
                    <a:pt x="407115" y="317040"/>
                    <a:pt x="316127" y="408437"/>
                    <a:pt x="203558" y="408940"/>
                  </a:cubicBezTo>
                  <a:cubicBezTo>
                    <a:pt x="90988" y="408437"/>
                    <a:pt x="0" y="317040"/>
                    <a:pt x="0" y="204470"/>
                  </a:cubicBezTo>
                  <a:cubicBezTo>
                    <a:pt x="0" y="91900"/>
                    <a:pt x="90988" y="503"/>
                    <a:pt x="203558" y="0"/>
                  </a:cubicBezTo>
                  <a:close/>
                </a:path>
              </a:pathLst>
            </a:custGeom>
            <a:grpFill/>
            <a:ln>
              <a:solidFill>
                <a:schemeClr val="accent3"/>
              </a:solidFill>
            </a:ln>
          </p:spPr>
        </p:sp>
        <p:sp>
          <p:nvSpPr>
            <p:cNvPr id="94" name="Freeform 59">
              <a:extLst>
                <a:ext uri="{FF2B5EF4-FFF2-40B4-BE49-F238E27FC236}">
                  <a16:creationId xmlns:a16="http://schemas.microsoft.com/office/drawing/2014/main" xmlns="" id="{8AFAE1C9-9465-45ED-855E-CD6882B3EA58}"/>
                </a:ext>
              </a:extLst>
            </p:cNvPr>
            <p:cNvSpPr/>
            <p:nvPr/>
          </p:nvSpPr>
          <p:spPr>
            <a:xfrm>
              <a:off x="0" y="11430"/>
              <a:ext cx="8800412" cy="485140"/>
            </a:xfrm>
            <a:custGeom>
              <a:avLst/>
              <a:gdLst/>
              <a:ahLst/>
              <a:cxnLst/>
              <a:rect l="l" t="t" r="r" b="b"/>
              <a:pathLst>
                <a:path w="8800412" h="485140">
                  <a:moveTo>
                    <a:pt x="8556572" y="0"/>
                  </a:moveTo>
                  <a:cubicBezTo>
                    <a:pt x="8435922" y="0"/>
                    <a:pt x="8335592" y="88900"/>
                    <a:pt x="8316542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8317812" y="280670"/>
                  </a:lnTo>
                  <a:cubicBezTo>
                    <a:pt x="8335592" y="396240"/>
                    <a:pt x="8437192" y="485140"/>
                    <a:pt x="8557842" y="485140"/>
                  </a:cubicBezTo>
                  <a:cubicBezTo>
                    <a:pt x="8692462" y="485140"/>
                    <a:pt x="8800412" y="375920"/>
                    <a:pt x="8800412" y="242570"/>
                  </a:cubicBezTo>
                  <a:cubicBezTo>
                    <a:pt x="8800412" y="107950"/>
                    <a:pt x="8691192" y="0"/>
                    <a:pt x="8556572" y="0"/>
                  </a:cubicBezTo>
                  <a:close/>
                  <a:moveTo>
                    <a:pt x="8556572" y="408940"/>
                  </a:moveTo>
                  <a:cubicBezTo>
                    <a:pt x="8465132" y="408940"/>
                    <a:pt x="8390202" y="334010"/>
                    <a:pt x="8390202" y="242570"/>
                  </a:cubicBezTo>
                  <a:cubicBezTo>
                    <a:pt x="8390202" y="151130"/>
                    <a:pt x="8465132" y="76200"/>
                    <a:pt x="8556572" y="76200"/>
                  </a:cubicBezTo>
                  <a:cubicBezTo>
                    <a:pt x="8648012" y="76200"/>
                    <a:pt x="8722942" y="151130"/>
                    <a:pt x="8722942" y="242570"/>
                  </a:cubicBezTo>
                  <a:cubicBezTo>
                    <a:pt x="8724212" y="334010"/>
                    <a:pt x="8649282" y="408940"/>
                    <a:pt x="8556572" y="408940"/>
                  </a:cubicBezTo>
                  <a:close/>
                </a:path>
              </a:pathLst>
            </a:custGeom>
            <a:grpFill/>
            <a:ln>
              <a:solidFill>
                <a:schemeClr val="accent3"/>
              </a:solidFill>
            </a:ln>
          </p:spPr>
        </p:sp>
      </p:grpSp>
      <p:sp>
        <p:nvSpPr>
          <p:cNvPr id="95" name="Titolo 1">
            <a:extLst>
              <a:ext uri="{FF2B5EF4-FFF2-40B4-BE49-F238E27FC236}">
                <a16:creationId xmlns:a16="http://schemas.microsoft.com/office/drawing/2014/main" xmlns="" id="{24071B6B-C93A-4498-AB20-2466996F4F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076" y="365126"/>
            <a:ext cx="5256001" cy="22571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96" name="Elemento grafico 95">
            <a:extLst>
              <a:ext uri="{FF2B5EF4-FFF2-40B4-BE49-F238E27FC236}">
                <a16:creationId xmlns:a16="http://schemas.microsoft.com/office/drawing/2014/main" xmlns="" id="{212DF248-009A-41F9-9A6B-D2B5A8085F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1076" y="796455"/>
            <a:ext cx="802504" cy="124834"/>
          </a:xfrm>
          <a:prstGeom prst="rect">
            <a:avLst/>
          </a:prstGeom>
        </p:spPr>
      </p:pic>
      <p:sp>
        <p:nvSpPr>
          <p:cNvPr id="97" name="Segnaposto testo 24">
            <a:extLst>
              <a:ext uri="{FF2B5EF4-FFF2-40B4-BE49-F238E27FC236}">
                <a16:creationId xmlns:a16="http://schemas.microsoft.com/office/drawing/2014/main" xmlns="" id="{79A3477E-DEE9-44FC-BF88-37210C68A43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80143" y="1597219"/>
            <a:ext cx="1965135" cy="2197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98" name="Segnaposto testo 24">
            <a:extLst>
              <a:ext uri="{FF2B5EF4-FFF2-40B4-BE49-F238E27FC236}">
                <a16:creationId xmlns:a16="http://schemas.microsoft.com/office/drawing/2014/main" xmlns="" id="{3770A8A2-C8F4-4F72-94E2-95A26720A10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80143" y="2867219"/>
            <a:ext cx="1965135" cy="2197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99" name="Segnaposto testo 24">
            <a:extLst>
              <a:ext uri="{FF2B5EF4-FFF2-40B4-BE49-F238E27FC236}">
                <a16:creationId xmlns:a16="http://schemas.microsoft.com/office/drawing/2014/main" xmlns="" id="{92DB1D9B-7D08-4841-8E69-2BA52A692C6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80143" y="4099119"/>
            <a:ext cx="1965135" cy="2197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100" name="Segnaposto testo 24">
            <a:extLst>
              <a:ext uri="{FF2B5EF4-FFF2-40B4-BE49-F238E27FC236}">
                <a16:creationId xmlns:a16="http://schemas.microsoft.com/office/drawing/2014/main" xmlns="" id="{24626E09-8BFC-4F22-8BB6-46BC5C33898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80143" y="5356419"/>
            <a:ext cx="1965135" cy="2197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101" name="Segnaposto testo 24">
            <a:extLst>
              <a:ext uri="{FF2B5EF4-FFF2-40B4-BE49-F238E27FC236}">
                <a16:creationId xmlns:a16="http://schemas.microsoft.com/office/drawing/2014/main" xmlns="" id="{DD921EFE-3E2A-46FA-8D87-8170ABA019C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660643" y="1597219"/>
            <a:ext cx="1965135" cy="2197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102" name="Segnaposto testo 24">
            <a:extLst>
              <a:ext uri="{FF2B5EF4-FFF2-40B4-BE49-F238E27FC236}">
                <a16:creationId xmlns:a16="http://schemas.microsoft.com/office/drawing/2014/main" xmlns="" id="{934FD13C-0CA7-4B97-969C-7B9D96C6647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660643" y="2867219"/>
            <a:ext cx="1965135" cy="2197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103" name="Segnaposto testo 24">
            <a:extLst>
              <a:ext uri="{FF2B5EF4-FFF2-40B4-BE49-F238E27FC236}">
                <a16:creationId xmlns:a16="http://schemas.microsoft.com/office/drawing/2014/main" xmlns="" id="{0FF3E958-852D-4EBF-9A0D-26A96705072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660643" y="4099119"/>
            <a:ext cx="1965135" cy="2197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104" name="Segnaposto testo 24">
            <a:extLst>
              <a:ext uri="{FF2B5EF4-FFF2-40B4-BE49-F238E27FC236}">
                <a16:creationId xmlns:a16="http://schemas.microsoft.com/office/drawing/2014/main" xmlns="" id="{46B16C08-726A-44B8-B8F8-56FDD4FD083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660643" y="5318319"/>
            <a:ext cx="1965135" cy="2197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105" name="Segnaposto testo 24">
            <a:extLst>
              <a:ext uri="{FF2B5EF4-FFF2-40B4-BE49-F238E27FC236}">
                <a16:creationId xmlns:a16="http://schemas.microsoft.com/office/drawing/2014/main" xmlns="" id="{75C587A3-BB95-426C-A2E1-2A4B32CADAA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859377" y="5134832"/>
            <a:ext cx="2458921" cy="6183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66" name="object 6">
            <a:extLst>
              <a:ext uri="{FF2B5EF4-FFF2-40B4-BE49-F238E27FC236}">
                <a16:creationId xmlns:a16="http://schemas.microsoft.com/office/drawing/2014/main" xmlns="" id="{F5A65D56-9FFD-466E-9878-856CB835ECD3}"/>
              </a:ext>
            </a:extLst>
          </p:cNvPr>
          <p:cNvSpPr txBox="1"/>
          <p:nvPr userDrawn="1"/>
        </p:nvSpPr>
        <p:spPr>
          <a:xfrm>
            <a:off x="9177763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9" name="Connettore diritto 78">
            <a:extLst>
              <a:ext uri="{FF2B5EF4-FFF2-40B4-BE49-F238E27FC236}">
                <a16:creationId xmlns:a16="http://schemas.microsoft.com/office/drawing/2014/main" xmlns="" id="{DFA5C520-4F4F-4116-AED3-08BF5BA37B2A}"/>
              </a:ext>
            </a:extLst>
          </p:cNvPr>
          <p:cNvCxnSpPr/>
          <p:nvPr userDrawn="1"/>
        </p:nvCxnSpPr>
        <p:spPr>
          <a:xfrm>
            <a:off x="10742466" y="6435876"/>
            <a:ext cx="0" cy="17134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Immagine 105">
            <a:extLst>
              <a:ext uri="{FF2B5EF4-FFF2-40B4-BE49-F238E27FC236}">
                <a16:creationId xmlns:a16="http://schemas.microsoft.com/office/drawing/2014/main" xmlns="" id="{8E3E6D06-925B-4832-94D4-AB2CF8C143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035962" y="6414509"/>
            <a:ext cx="828035" cy="21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51434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le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o 16">
            <a:extLst>
              <a:ext uri="{FF2B5EF4-FFF2-40B4-BE49-F238E27FC236}">
                <a16:creationId xmlns:a16="http://schemas.microsoft.com/office/drawing/2014/main" xmlns="" id="{1EA38DEC-7A26-4068-AAA0-C270C59CD597}"/>
              </a:ext>
            </a:extLst>
          </p:cNvPr>
          <p:cNvGrpSpPr/>
          <p:nvPr userDrawn="1"/>
        </p:nvGrpSpPr>
        <p:grpSpPr>
          <a:xfrm>
            <a:off x="3381185" y="1059482"/>
            <a:ext cx="5112820" cy="5054441"/>
            <a:chOff x="3898978" y="1408555"/>
            <a:chExt cx="4057636" cy="4011305"/>
          </a:xfrm>
        </p:grpSpPr>
        <p:sp>
          <p:nvSpPr>
            <p:cNvPr id="8" name="Oval 54">
              <a:extLst>
                <a:ext uri="{FF2B5EF4-FFF2-40B4-BE49-F238E27FC236}">
                  <a16:creationId xmlns:a16="http://schemas.microsoft.com/office/drawing/2014/main" xmlns="" id="{BAECB391-907E-48A5-8385-05B701F29860}"/>
                </a:ext>
              </a:extLst>
            </p:cNvPr>
            <p:cNvSpPr/>
            <p:nvPr userDrawn="1"/>
          </p:nvSpPr>
          <p:spPr>
            <a:xfrm>
              <a:off x="6003278" y="1408555"/>
              <a:ext cx="1075283" cy="1075283"/>
            </a:xfrm>
            <a:prstGeom prst="ellipse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Oval 55">
              <a:extLst>
                <a:ext uri="{FF2B5EF4-FFF2-40B4-BE49-F238E27FC236}">
                  <a16:creationId xmlns:a16="http://schemas.microsoft.com/office/drawing/2014/main" xmlns="" id="{8F9C3B0E-587E-4120-8EF6-5EB116D1C2C1}"/>
                </a:ext>
              </a:extLst>
            </p:cNvPr>
            <p:cNvSpPr/>
            <p:nvPr userDrawn="1"/>
          </p:nvSpPr>
          <p:spPr>
            <a:xfrm>
              <a:off x="6881331" y="3484483"/>
              <a:ext cx="1075283" cy="1075283"/>
            </a:xfrm>
            <a:prstGeom prst="ellipse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Oval 56">
              <a:extLst>
                <a:ext uri="{FF2B5EF4-FFF2-40B4-BE49-F238E27FC236}">
                  <a16:creationId xmlns:a16="http://schemas.microsoft.com/office/drawing/2014/main" xmlns="" id="{DBE1FFDC-DCEA-4984-8263-150A7C8BA143}"/>
                </a:ext>
              </a:extLst>
            </p:cNvPr>
            <p:cNvSpPr/>
            <p:nvPr userDrawn="1"/>
          </p:nvSpPr>
          <p:spPr>
            <a:xfrm>
              <a:off x="6003278" y="4344577"/>
              <a:ext cx="1075283" cy="1075283"/>
            </a:xfrm>
            <a:prstGeom prst="ellipse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Oval 57">
              <a:extLst>
                <a:ext uri="{FF2B5EF4-FFF2-40B4-BE49-F238E27FC236}">
                  <a16:creationId xmlns:a16="http://schemas.microsoft.com/office/drawing/2014/main" xmlns="" id="{A5557FFD-C43C-4AC7-88C4-5D870DCE2913}"/>
                </a:ext>
              </a:extLst>
            </p:cNvPr>
            <p:cNvSpPr/>
            <p:nvPr userDrawn="1"/>
          </p:nvSpPr>
          <p:spPr>
            <a:xfrm>
              <a:off x="4779124" y="4344577"/>
              <a:ext cx="1075283" cy="1075283"/>
            </a:xfrm>
            <a:prstGeom prst="ellipse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Oval 58">
              <a:extLst>
                <a:ext uri="{FF2B5EF4-FFF2-40B4-BE49-F238E27FC236}">
                  <a16:creationId xmlns:a16="http://schemas.microsoft.com/office/drawing/2014/main" xmlns="" id="{2B5D63F3-41B9-4675-8A9A-61156CA92571}"/>
                </a:ext>
              </a:extLst>
            </p:cNvPr>
            <p:cNvSpPr/>
            <p:nvPr userDrawn="1"/>
          </p:nvSpPr>
          <p:spPr>
            <a:xfrm>
              <a:off x="3898978" y="2345822"/>
              <a:ext cx="1075283" cy="1075283"/>
            </a:xfrm>
            <a:prstGeom prst="ellipse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Oval 59">
              <a:extLst>
                <a:ext uri="{FF2B5EF4-FFF2-40B4-BE49-F238E27FC236}">
                  <a16:creationId xmlns:a16="http://schemas.microsoft.com/office/drawing/2014/main" xmlns="" id="{280073B8-B35D-4B71-9979-B32F7A5C6E0A}"/>
                </a:ext>
              </a:extLst>
            </p:cNvPr>
            <p:cNvSpPr/>
            <p:nvPr userDrawn="1"/>
          </p:nvSpPr>
          <p:spPr>
            <a:xfrm>
              <a:off x="4779124" y="1408555"/>
              <a:ext cx="1075283" cy="1075283"/>
            </a:xfrm>
            <a:prstGeom prst="ellipse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Oval 56">
              <a:extLst>
                <a:ext uri="{FF2B5EF4-FFF2-40B4-BE49-F238E27FC236}">
                  <a16:creationId xmlns:a16="http://schemas.microsoft.com/office/drawing/2014/main" xmlns="" id="{AF7869A9-030A-4FC0-B456-AEDD7A38ADA6}"/>
                </a:ext>
              </a:extLst>
            </p:cNvPr>
            <p:cNvSpPr/>
            <p:nvPr userDrawn="1"/>
          </p:nvSpPr>
          <p:spPr>
            <a:xfrm>
              <a:off x="6881331" y="2345822"/>
              <a:ext cx="1075283" cy="1075283"/>
            </a:xfrm>
            <a:prstGeom prst="ellipse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Oval 59">
              <a:extLst>
                <a:ext uri="{FF2B5EF4-FFF2-40B4-BE49-F238E27FC236}">
                  <a16:creationId xmlns:a16="http://schemas.microsoft.com/office/drawing/2014/main" xmlns="" id="{E9732F2F-17B3-408D-8227-64D2063A3CFC}"/>
                </a:ext>
              </a:extLst>
            </p:cNvPr>
            <p:cNvSpPr/>
            <p:nvPr userDrawn="1"/>
          </p:nvSpPr>
          <p:spPr>
            <a:xfrm>
              <a:off x="3898978" y="3484483"/>
              <a:ext cx="1075283" cy="1075283"/>
            </a:xfrm>
            <a:prstGeom prst="ellipse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Oval 61">
              <a:extLst>
                <a:ext uri="{FF2B5EF4-FFF2-40B4-BE49-F238E27FC236}">
                  <a16:creationId xmlns:a16="http://schemas.microsoft.com/office/drawing/2014/main" xmlns="" id="{B5FF556F-DBC4-4769-B530-AC215C847B72}"/>
                </a:ext>
              </a:extLst>
            </p:cNvPr>
            <p:cNvSpPr/>
            <p:nvPr userDrawn="1"/>
          </p:nvSpPr>
          <p:spPr>
            <a:xfrm>
              <a:off x="4828780" y="2316016"/>
              <a:ext cx="2225967" cy="2225967"/>
            </a:xfrm>
            <a:prstGeom prst="ellipse">
              <a:avLst/>
            </a:prstGeom>
            <a:solidFill>
              <a:schemeClr val="bg1"/>
            </a:solidFill>
            <a:ln w="1143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xmlns="" id="{578FC5A7-44FD-472D-9FD7-92CF90B02DCF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4828103" y="1363825"/>
            <a:ext cx="679126" cy="66054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Icon Here</a:t>
            </a:r>
            <a:endParaRPr lang="ko-KR" alt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xmlns="" id="{62BAFA8F-D294-4932-9D4F-1EAA6847575B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6332611" y="1363825"/>
            <a:ext cx="679126" cy="66054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Icon Here</a:t>
            </a:r>
            <a:endParaRPr lang="ko-KR" alt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xmlns="" id="{5D862E50-85AC-4950-BC77-556B3C56F54F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3719076" y="2587665"/>
            <a:ext cx="679126" cy="66054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Icon Here</a:t>
            </a:r>
            <a:endParaRPr lang="ko-KR" alt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xmlns="" id="{8D296AB3-9021-4233-9541-83029FD5BAFC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3719076" y="4022434"/>
            <a:ext cx="679126" cy="66054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Icon Here</a:t>
            </a:r>
            <a:endParaRPr lang="ko-KR" alt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xmlns="" id="{3243EE8C-67FB-45FE-9A8E-586F50DD7004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4828103" y="5106195"/>
            <a:ext cx="679126" cy="66054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Icon Here</a:t>
            </a:r>
            <a:endParaRPr lang="ko-KR" alt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xmlns="" id="{1531C0A6-6FD3-47FC-BC03-DC93497704E8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6381481" y="5106195"/>
            <a:ext cx="679126" cy="66054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Icon Here</a:t>
            </a:r>
            <a:endParaRPr lang="ko-KR" alt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xmlns="" id="{DBB9C836-14A3-43A3-AFFD-264E1A6D0468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7512187" y="4022434"/>
            <a:ext cx="679126" cy="66054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Icon Here</a:t>
            </a:r>
            <a:endParaRPr lang="ko-KR" alt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xmlns="" id="{33ED827D-3810-4BDF-BBE0-3D583DA6221C}"/>
              </a:ext>
            </a:extLst>
          </p:cNvPr>
          <p:cNvSpPr>
            <a:spLocks noGrp="1"/>
          </p:cNvSpPr>
          <p:nvPr>
            <p:ph type="pic" idx="25" hasCustomPrompt="1"/>
          </p:nvPr>
        </p:nvSpPr>
        <p:spPr>
          <a:xfrm>
            <a:off x="7512187" y="2546174"/>
            <a:ext cx="679126" cy="66054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Icon Here</a:t>
            </a:r>
            <a:endParaRPr lang="ko-KR" altLang="en-US" dirty="0"/>
          </a:p>
        </p:txBody>
      </p:sp>
      <p:sp>
        <p:nvSpPr>
          <p:cNvPr id="30" name="Segnaposto testo 24">
            <a:extLst>
              <a:ext uri="{FF2B5EF4-FFF2-40B4-BE49-F238E27FC236}">
                <a16:creationId xmlns:a16="http://schemas.microsoft.com/office/drawing/2014/main" xmlns="" id="{DC681FDE-6D8B-415E-BB56-FA2911417D7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81923" y="2396417"/>
            <a:ext cx="2875586" cy="21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31" name="Segnaposto testo 26">
            <a:extLst>
              <a:ext uri="{FF2B5EF4-FFF2-40B4-BE49-F238E27FC236}">
                <a16:creationId xmlns:a16="http://schemas.microsoft.com/office/drawing/2014/main" xmlns="" id="{3219D065-1C7A-494F-A4D9-A3485544B9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648584" y="2750430"/>
            <a:ext cx="2897093" cy="561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descrizione</a:t>
            </a:r>
          </a:p>
        </p:txBody>
      </p:sp>
      <p:sp>
        <p:nvSpPr>
          <p:cNvPr id="32" name="Segnaposto testo 24">
            <a:extLst>
              <a:ext uri="{FF2B5EF4-FFF2-40B4-BE49-F238E27FC236}">
                <a16:creationId xmlns:a16="http://schemas.microsoft.com/office/drawing/2014/main" xmlns="" id="{B7D2FC4B-F187-490E-9F37-2A6F7A631A0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81923" y="4015897"/>
            <a:ext cx="2875586" cy="21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33" name="Segnaposto testo 26">
            <a:extLst>
              <a:ext uri="{FF2B5EF4-FFF2-40B4-BE49-F238E27FC236}">
                <a16:creationId xmlns:a16="http://schemas.microsoft.com/office/drawing/2014/main" xmlns="" id="{C64D8BC9-5297-4D16-8B83-69A2A21DF0E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48584" y="4369910"/>
            <a:ext cx="2897093" cy="561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descrizione</a:t>
            </a:r>
          </a:p>
        </p:txBody>
      </p:sp>
      <p:sp>
        <p:nvSpPr>
          <p:cNvPr id="34" name="Segnaposto testo 24">
            <a:extLst>
              <a:ext uri="{FF2B5EF4-FFF2-40B4-BE49-F238E27FC236}">
                <a16:creationId xmlns:a16="http://schemas.microsoft.com/office/drawing/2014/main" xmlns="" id="{DFC9AAD4-9B4A-4C27-896A-D9296B645F3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75200" y="5293948"/>
            <a:ext cx="2875586" cy="21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35" name="Segnaposto testo 26">
            <a:extLst>
              <a:ext uri="{FF2B5EF4-FFF2-40B4-BE49-F238E27FC236}">
                <a16:creationId xmlns:a16="http://schemas.microsoft.com/office/drawing/2014/main" xmlns="" id="{DD9FA0D4-EA1E-46C1-BA9B-840B79425B0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41861" y="5647961"/>
            <a:ext cx="2897093" cy="561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descrizione</a:t>
            </a:r>
          </a:p>
        </p:txBody>
      </p:sp>
      <p:sp>
        <p:nvSpPr>
          <p:cNvPr id="36" name="Segnaposto testo 24">
            <a:extLst>
              <a:ext uri="{FF2B5EF4-FFF2-40B4-BE49-F238E27FC236}">
                <a16:creationId xmlns:a16="http://schemas.microsoft.com/office/drawing/2014/main" xmlns="" id="{BD509156-3FEC-4733-ABE9-0E341822D43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49821" y="5293948"/>
            <a:ext cx="2875586" cy="21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37" name="Segnaposto testo 26">
            <a:extLst>
              <a:ext uri="{FF2B5EF4-FFF2-40B4-BE49-F238E27FC236}">
                <a16:creationId xmlns:a16="http://schemas.microsoft.com/office/drawing/2014/main" xmlns="" id="{59E24280-7530-417A-9FCC-E54852A509E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416482" y="5647961"/>
            <a:ext cx="2897093" cy="561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descrizione</a:t>
            </a:r>
          </a:p>
        </p:txBody>
      </p:sp>
      <p:sp>
        <p:nvSpPr>
          <p:cNvPr id="38" name="Segnaposto testo 24">
            <a:extLst>
              <a:ext uri="{FF2B5EF4-FFF2-40B4-BE49-F238E27FC236}">
                <a16:creationId xmlns:a16="http://schemas.microsoft.com/office/drawing/2014/main" xmlns="" id="{A35F7379-476D-4AAE-A223-116FC53E661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1020" y="3987078"/>
            <a:ext cx="2875586" cy="21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39" name="Segnaposto testo 26">
            <a:extLst>
              <a:ext uri="{FF2B5EF4-FFF2-40B4-BE49-F238E27FC236}">
                <a16:creationId xmlns:a16="http://schemas.microsoft.com/office/drawing/2014/main" xmlns="" id="{D5C33ED7-8D9E-4450-8DA3-6816745B93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17681" y="4341091"/>
            <a:ext cx="2897093" cy="561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descrizione</a:t>
            </a:r>
          </a:p>
        </p:txBody>
      </p:sp>
      <p:sp>
        <p:nvSpPr>
          <p:cNvPr id="40" name="Segnaposto testo 24">
            <a:extLst>
              <a:ext uri="{FF2B5EF4-FFF2-40B4-BE49-F238E27FC236}">
                <a16:creationId xmlns:a16="http://schemas.microsoft.com/office/drawing/2014/main" xmlns="" id="{039FE1C7-FFCE-4B56-B675-22A0EFB7351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53171" y="2396417"/>
            <a:ext cx="2875586" cy="21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41" name="Segnaposto testo 26">
            <a:extLst>
              <a:ext uri="{FF2B5EF4-FFF2-40B4-BE49-F238E27FC236}">
                <a16:creationId xmlns:a16="http://schemas.microsoft.com/office/drawing/2014/main" xmlns="" id="{B3EFC55A-D0AB-433B-A6EC-E567C1C22B2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19832" y="2750430"/>
            <a:ext cx="2897093" cy="561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descrizione</a:t>
            </a:r>
          </a:p>
        </p:txBody>
      </p:sp>
      <p:sp>
        <p:nvSpPr>
          <p:cNvPr id="42" name="Segnaposto testo 24">
            <a:extLst>
              <a:ext uri="{FF2B5EF4-FFF2-40B4-BE49-F238E27FC236}">
                <a16:creationId xmlns:a16="http://schemas.microsoft.com/office/drawing/2014/main" xmlns="" id="{3F49D619-C9C1-4805-87E2-9EEE250FB5B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08539" y="1083023"/>
            <a:ext cx="2875586" cy="21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43" name="Segnaposto testo 26">
            <a:extLst>
              <a:ext uri="{FF2B5EF4-FFF2-40B4-BE49-F238E27FC236}">
                <a16:creationId xmlns:a16="http://schemas.microsoft.com/office/drawing/2014/main" xmlns="" id="{04FCE56F-2B61-427C-8276-52027C94975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75200" y="1437036"/>
            <a:ext cx="2897093" cy="561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descrizione</a:t>
            </a:r>
          </a:p>
        </p:txBody>
      </p:sp>
      <p:sp>
        <p:nvSpPr>
          <p:cNvPr id="44" name="Segnaposto testo 24">
            <a:extLst>
              <a:ext uri="{FF2B5EF4-FFF2-40B4-BE49-F238E27FC236}">
                <a16:creationId xmlns:a16="http://schemas.microsoft.com/office/drawing/2014/main" xmlns="" id="{2FEDA241-74DA-415D-B811-F73C8527ABD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372992" y="1083023"/>
            <a:ext cx="2875586" cy="21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45" name="Segnaposto testo 26">
            <a:extLst>
              <a:ext uri="{FF2B5EF4-FFF2-40B4-BE49-F238E27FC236}">
                <a16:creationId xmlns:a16="http://schemas.microsoft.com/office/drawing/2014/main" xmlns="" id="{11A93B92-1B4F-498A-9AF0-B854CA4B927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339653" y="1437036"/>
            <a:ext cx="2897093" cy="561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descrizione</a:t>
            </a:r>
          </a:p>
        </p:txBody>
      </p:sp>
      <p:sp>
        <p:nvSpPr>
          <p:cNvPr id="46" name="Titolo 1">
            <a:extLst>
              <a:ext uri="{FF2B5EF4-FFF2-40B4-BE49-F238E27FC236}">
                <a16:creationId xmlns:a16="http://schemas.microsoft.com/office/drawing/2014/main" xmlns="" id="{459EB625-BE36-4053-BE8A-BF4D49BA6E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076" y="365126"/>
            <a:ext cx="5256001" cy="22571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47" name="Elemento grafico 46">
            <a:extLst>
              <a:ext uri="{FF2B5EF4-FFF2-40B4-BE49-F238E27FC236}">
                <a16:creationId xmlns:a16="http://schemas.microsoft.com/office/drawing/2014/main" xmlns="" id="{C89342EB-2C60-4D40-B514-F524037DA8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1076" y="796455"/>
            <a:ext cx="802504" cy="124834"/>
          </a:xfrm>
          <a:prstGeom prst="rect">
            <a:avLst/>
          </a:prstGeom>
        </p:spPr>
      </p:pic>
      <p:sp>
        <p:nvSpPr>
          <p:cNvPr id="48" name="Segnaposto testo 24">
            <a:extLst>
              <a:ext uri="{FF2B5EF4-FFF2-40B4-BE49-F238E27FC236}">
                <a16:creationId xmlns:a16="http://schemas.microsoft.com/office/drawing/2014/main" xmlns="" id="{1AC0ABA2-1135-47FF-8064-499C3407C5B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861337" y="3040970"/>
            <a:ext cx="2152515" cy="11658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50" name="object 6">
            <a:extLst>
              <a:ext uri="{FF2B5EF4-FFF2-40B4-BE49-F238E27FC236}">
                <a16:creationId xmlns:a16="http://schemas.microsoft.com/office/drawing/2014/main" xmlns="" id="{3E03D86A-7E9F-407F-BEE9-9F8C1BA72EE8}"/>
              </a:ext>
            </a:extLst>
          </p:cNvPr>
          <p:cNvSpPr txBox="1"/>
          <p:nvPr userDrawn="1"/>
        </p:nvSpPr>
        <p:spPr>
          <a:xfrm>
            <a:off x="9177763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Connettore diritto 51">
            <a:extLst>
              <a:ext uri="{FF2B5EF4-FFF2-40B4-BE49-F238E27FC236}">
                <a16:creationId xmlns:a16="http://schemas.microsoft.com/office/drawing/2014/main" xmlns="" id="{1C5AA85E-2C5F-4330-ADDE-2A1B1A894DD5}"/>
              </a:ext>
            </a:extLst>
          </p:cNvPr>
          <p:cNvCxnSpPr/>
          <p:nvPr userDrawn="1"/>
        </p:nvCxnSpPr>
        <p:spPr>
          <a:xfrm>
            <a:off x="10742466" y="6435876"/>
            <a:ext cx="0" cy="17134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Immagine 54">
            <a:extLst>
              <a:ext uri="{FF2B5EF4-FFF2-40B4-BE49-F238E27FC236}">
                <a16:creationId xmlns:a16="http://schemas.microsoft.com/office/drawing/2014/main" xmlns="" id="{D7E4E9B1-DE49-4195-92BB-2DD2AA78C0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035962" y="6414509"/>
            <a:ext cx="828035" cy="21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08918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risorsa multimediale 9">
            <a:extLst>
              <a:ext uri="{FF2B5EF4-FFF2-40B4-BE49-F238E27FC236}">
                <a16:creationId xmlns:a16="http://schemas.microsoft.com/office/drawing/2014/main" xmlns="" id="{8EF5D305-E98B-4FCB-9654-AC6DBAC2218B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189821" y="669274"/>
            <a:ext cx="9812357" cy="55194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Clicca l’icona in centro per caricare il video</a:t>
            </a:r>
          </a:p>
        </p:txBody>
      </p: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xmlns="" id="{13F111D0-0A0B-4D39-90D8-7E75108758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251740" y="250782"/>
            <a:ext cx="662848" cy="662848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4944A626-A22F-4FA3-AAD4-82199604E747}"/>
              </a:ext>
            </a:extLst>
          </p:cNvPr>
          <p:cNvSpPr txBox="1"/>
          <p:nvPr userDrawn="1"/>
        </p:nvSpPr>
        <p:spPr>
          <a:xfrm>
            <a:off x="9177763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xmlns="" id="{F56B1696-2FC0-4525-A42B-09BE14E28427}"/>
              </a:ext>
            </a:extLst>
          </p:cNvPr>
          <p:cNvCxnSpPr/>
          <p:nvPr userDrawn="1"/>
        </p:nvCxnSpPr>
        <p:spPr>
          <a:xfrm>
            <a:off x="10742466" y="6435876"/>
            <a:ext cx="0" cy="17134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2EEEDD91-3552-48DD-8857-FD95323260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035962" y="6414509"/>
            <a:ext cx="828035" cy="21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06283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fina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43F4B9F2-D19B-41C3-8701-D3DA9D734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44370" y="3097451"/>
            <a:ext cx="2895158" cy="745722"/>
          </a:xfrm>
          <a:prstGeom prst="rect">
            <a:avLst/>
          </a:prstGeom>
        </p:spPr>
      </p:pic>
      <p:sp>
        <p:nvSpPr>
          <p:cNvPr id="3" name="Segnaposto testo 3">
            <a:extLst>
              <a:ext uri="{FF2B5EF4-FFF2-40B4-BE49-F238E27FC236}">
                <a16:creationId xmlns:a16="http://schemas.microsoft.com/office/drawing/2014/main" xmlns="" id="{282EFDEF-49EE-4BF0-84AE-D8779E18EF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63800" y="5083393"/>
            <a:ext cx="6816725" cy="10885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Inserisci testo</a:t>
            </a:r>
          </a:p>
        </p:txBody>
      </p:sp>
    </p:spTree>
    <p:extLst>
      <p:ext uri="{BB962C8B-B14F-4D97-AF65-F5344CB8AC3E}">
        <p14:creationId xmlns:p14="http://schemas.microsoft.com/office/powerpoint/2010/main" xmlns="" val="28191165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17A5918-77EF-4C6E-B20C-2B2841BF74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569" y="817766"/>
            <a:ext cx="10875773" cy="2492725"/>
          </a:xfrm>
          <a:prstGeom prst="rect">
            <a:avLst/>
          </a:prstGeom>
        </p:spPr>
        <p:txBody>
          <a:bodyPr anchor="b"/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it-IT" dirty="0"/>
              <a:t>TITOLO PRESENTAZIONE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CE248C5B-49DF-4631-8146-92DF01D1223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570" y="3809236"/>
            <a:ext cx="10875772" cy="16991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sottotitolo</a:t>
            </a: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xmlns="" id="{561009C0-D173-4A36-8FD7-75D23574E4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06052" y="3485093"/>
            <a:ext cx="802504" cy="12483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608034AD-A826-4769-9B38-50D1D8C3E1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28003" y="6436980"/>
            <a:ext cx="877245" cy="169133"/>
          </a:xfrm>
          <a:prstGeom prst="rect">
            <a:avLst/>
          </a:prstGeom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xmlns="" id="{46C5C400-6BCB-431C-9827-EA677875DB1E}"/>
              </a:ext>
            </a:extLst>
          </p:cNvPr>
          <p:cNvCxnSpPr/>
          <p:nvPr userDrawn="1"/>
        </p:nvCxnSpPr>
        <p:spPr>
          <a:xfrm>
            <a:off x="10742466" y="6435876"/>
            <a:ext cx="0" cy="17134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74913179-CB14-4B7E-98C8-1B3ADA8D901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035962" y="6414509"/>
            <a:ext cx="828035" cy="213282"/>
          </a:xfrm>
          <a:prstGeom prst="rect">
            <a:avLst/>
          </a:prstGeom>
        </p:spPr>
      </p:pic>
      <p:sp>
        <p:nvSpPr>
          <p:cNvPr id="11" name="object 6">
            <a:extLst>
              <a:ext uri="{FF2B5EF4-FFF2-40B4-BE49-F238E27FC236}">
                <a16:creationId xmlns:a16="http://schemas.microsoft.com/office/drawing/2014/main" xmlns="" id="{BBB42FB7-F709-4655-8CCE-10E45DAD0D55}"/>
              </a:ext>
            </a:extLst>
          </p:cNvPr>
          <p:cNvSpPr txBox="1"/>
          <p:nvPr userDrawn="1"/>
        </p:nvSpPr>
        <p:spPr>
          <a:xfrm>
            <a:off x="9177763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4569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17A5918-77EF-4C6E-B20C-2B2841BF74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569" y="817766"/>
            <a:ext cx="10875773" cy="2492725"/>
          </a:xfrm>
          <a:prstGeom prst="rect">
            <a:avLst/>
          </a:prstGeo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 PRESENTAZIONE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CE248C5B-49DF-4631-8146-92DF01D1223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570" y="3809236"/>
            <a:ext cx="10875772" cy="16991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sottotitolo</a:t>
            </a: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xmlns="" id="{561009C0-D173-4A36-8FD7-75D23574E4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06052" y="3485093"/>
            <a:ext cx="802504" cy="124834"/>
          </a:xfrm>
          <a:prstGeom prst="rect">
            <a:avLst/>
          </a:prstGeom>
        </p:spPr>
      </p:pic>
      <p:sp>
        <p:nvSpPr>
          <p:cNvPr id="8" name="object 6">
            <a:extLst>
              <a:ext uri="{FF2B5EF4-FFF2-40B4-BE49-F238E27FC236}">
                <a16:creationId xmlns:a16="http://schemas.microsoft.com/office/drawing/2014/main" xmlns="" id="{1CCA053F-515C-48C3-9FAC-8852A79E2CB4}"/>
              </a:ext>
            </a:extLst>
          </p:cNvPr>
          <p:cNvSpPr txBox="1"/>
          <p:nvPr userDrawn="1"/>
        </p:nvSpPr>
        <p:spPr>
          <a:xfrm>
            <a:off x="9177763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xmlns="" id="{73A011F9-36D2-414D-8329-290354C929E4}"/>
              </a:ext>
            </a:extLst>
          </p:cNvPr>
          <p:cNvCxnSpPr/>
          <p:nvPr userDrawn="1"/>
        </p:nvCxnSpPr>
        <p:spPr>
          <a:xfrm>
            <a:off x="10742466" y="6435876"/>
            <a:ext cx="0" cy="17134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661A13BA-2768-4D21-B921-601F9FFDBF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035962" y="6414509"/>
            <a:ext cx="828035" cy="21328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D0D241AB-4DC9-423B-BDF4-8F3B507FDF9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28003" y="6436980"/>
            <a:ext cx="877245" cy="16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82337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 immagine-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F088C46B-A41F-4036-8D49-A69F83ACA476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0" y="1"/>
            <a:ext cx="12192000" cy="6092327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17A5918-77EF-4C6E-B20C-2B2841BF74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569" y="817766"/>
            <a:ext cx="5447431" cy="2492725"/>
          </a:xfrm>
          <a:prstGeom prst="rect">
            <a:avLst/>
          </a:prstGeo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 PRESENTAZIONE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CE248C5B-49DF-4631-8146-92DF01D1223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570" y="3809236"/>
            <a:ext cx="5447430" cy="16991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sottotitolo</a:t>
            </a: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xmlns="" id="{561009C0-D173-4A36-8FD7-75D23574E4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06052" y="3547509"/>
            <a:ext cx="802504" cy="124834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E7979DDD-1882-4F39-87D1-D02DEF0ABFCF}"/>
              </a:ext>
            </a:extLst>
          </p:cNvPr>
          <p:cNvSpPr txBox="1"/>
          <p:nvPr userDrawn="1"/>
        </p:nvSpPr>
        <p:spPr>
          <a:xfrm>
            <a:off x="12383784" y="-1359634"/>
            <a:ext cx="339732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it-IT" sz="1200" dirty="0"/>
              <a:t>CLICCA SU «YOUR PICTURE HERE» PER INSERIRE LA FOTO</a:t>
            </a:r>
          </a:p>
          <a:p>
            <a:pPr marL="342900" indent="-342900">
              <a:buAutoNum type="arabicParenR"/>
            </a:pPr>
            <a:r>
              <a:rPr lang="it-IT" sz="1200" dirty="0"/>
              <a:t>SU INSERISCI FORMA SELEZIONA LA FORMA RETTANGOLO E RICOPRI L’AREA DELL’IMMAGINE.</a:t>
            </a:r>
          </a:p>
          <a:p>
            <a:pPr marL="342900" indent="-342900">
              <a:buAutoNum type="arabicParenR"/>
            </a:pPr>
            <a:endParaRPr lang="it-IT" sz="1200" dirty="0"/>
          </a:p>
          <a:p>
            <a:pPr marL="342900" indent="-342900">
              <a:buAutoNum type="arabicParenR"/>
            </a:pPr>
            <a:endParaRPr lang="it-IT" sz="1200" dirty="0"/>
          </a:p>
          <a:p>
            <a:pPr marL="342900" indent="-342900">
              <a:buAutoNum type="arabicParenR"/>
            </a:pPr>
            <a:endParaRPr lang="it-IT" sz="1200" dirty="0"/>
          </a:p>
          <a:p>
            <a:pPr marL="342900" indent="-342900">
              <a:buAutoNum type="arabicParenR"/>
            </a:pPr>
            <a:endParaRPr lang="it-IT" sz="1200" dirty="0"/>
          </a:p>
          <a:p>
            <a:pPr marL="342900" indent="-342900">
              <a:buAutoNum type="arabicParenR"/>
            </a:pPr>
            <a:endParaRPr lang="it-IT" sz="1200" dirty="0"/>
          </a:p>
          <a:p>
            <a:pPr marL="342900" indent="-342900">
              <a:buAutoNum type="arabicParenR"/>
            </a:pPr>
            <a:endParaRPr lang="it-IT" sz="1200" dirty="0"/>
          </a:p>
          <a:p>
            <a:pPr marL="342900" indent="-342900">
              <a:buAutoNum type="arabicParenR"/>
            </a:pPr>
            <a:endParaRPr lang="it-IT" sz="1200" dirty="0"/>
          </a:p>
          <a:p>
            <a:pPr marL="342900" indent="-342900">
              <a:buAutoNum type="arabicParenR"/>
            </a:pPr>
            <a:endParaRPr lang="it-IT" sz="1200" dirty="0"/>
          </a:p>
          <a:p>
            <a:pPr marL="342900" indent="-342900">
              <a:buAutoNum type="arabicParenR"/>
            </a:pPr>
            <a:endParaRPr lang="it-IT" sz="1200" dirty="0"/>
          </a:p>
          <a:p>
            <a:pPr marL="342900" indent="-342900">
              <a:buAutoNum type="arabicParenR"/>
            </a:pPr>
            <a:endParaRPr lang="it-IT" sz="1200" dirty="0"/>
          </a:p>
          <a:p>
            <a:pPr marL="342900" indent="-342900">
              <a:buAutoNum type="arabicParenR"/>
            </a:pPr>
            <a:endParaRPr lang="it-IT" sz="1200" dirty="0"/>
          </a:p>
          <a:p>
            <a:pPr marL="342900" indent="-342900">
              <a:buAutoNum type="arabicParenR"/>
            </a:pPr>
            <a:r>
              <a:rPr lang="it-IT" sz="1200" dirty="0"/>
              <a:t>TENENDO SELEZIONATA LA FORMA. TASTO DESTRO: PORTA OGGETTO IN SECONDO PIANO</a:t>
            </a:r>
          </a:p>
          <a:p>
            <a:pPr marL="342900" indent="-342900">
              <a:buAutoNum type="arabicParenR"/>
            </a:pPr>
            <a:r>
              <a:rPr lang="it-IT" sz="1200" dirty="0"/>
              <a:t>SELEZIONA ORA LA FOTO E DI NUOVO TASTO DESTRO: PORTA IN SECONOD PIANO</a:t>
            </a:r>
          </a:p>
          <a:p>
            <a:pPr marL="342900" indent="-342900">
              <a:buAutoNum type="arabicParenR"/>
            </a:pPr>
            <a:r>
              <a:rPr lang="it-IT" sz="1200" dirty="0"/>
              <a:t>SELEZIONARE LA FORMA E IMPOSTRAE LA TRASPARENZA SU RIEMPIMENTO FORMA/ ALTRI COLORI DI RIEMPIMENTO IMPOSTARE LA TRASPARENZA AL 30%</a:t>
            </a:r>
          </a:p>
          <a:p>
            <a:endParaRPr lang="it-IT" sz="1200" dirty="0"/>
          </a:p>
          <a:p>
            <a:endParaRPr lang="it-IT" sz="1200" dirty="0"/>
          </a:p>
          <a:p>
            <a:pPr marL="342900" indent="-342900">
              <a:buAutoNum type="arabicParenR"/>
            </a:pPr>
            <a:endParaRPr lang="it-IT" sz="1200" dirty="0"/>
          </a:p>
          <a:p>
            <a:endParaRPr lang="it-IT" sz="1200" dirty="0"/>
          </a:p>
          <a:p>
            <a:endParaRPr lang="it-IT" sz="1200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02E8FF5C-C86C-4031-BF7F-4A110A516A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705868" y="-264555"/>
            <a:ext cx="2238763" cy="1528534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6EB09888-2241-45EF-9583-6924FE42A46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840570" y="3809236"/>
            <a:ext cx="1766905" cy="2184241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xmlns="" id="{51DC5B9E-4475-415D-B1C3-89FCAB89D97A}"/>
              </a:ext>
            </a:extLst>
          </p:cNvPr>
          <p:cNvCxnSpPr/>
          <p:nvPr userDrawn="1"/>
        </p:nvCxnSpPr>
        <p:spPr>
          <a:xfrm>
            <a:off x="10742466" y="6435876"/>
            <a:ext cx="0" cy="17134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>
            <a:extLst>
              <a:ext uri="{FF2B5EF4-FFF2-40B4-BE49-F238E27FC236}">
                <a16:creationId xmlns:a16="http://schemas.microsoft.com/office/drawing/2014/main" xmlns="" id="{F4BC9ECE-9D40-485D-BD28-BC7B23C54F9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035962" y="6414509"/>
            <a:ext cx="828035" cy="213281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xmlns="" id="{38416E74-8A11-4CAB-8888-1A04B052B73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28003" y="6436980"/>
            <a:ext cx="877245" cy="169132"/>
          </a:xfrm>
          <a:prstGeom prst="rect">
            <a:avLst/>
          </a:prstGeom>
        </p:spPr>
      </p:pic>
      <p:sp>
        <p:nvSpPr>
          <p:cNvPr id="19" name="object 6">
            <a:extLst>
              <a:ext uri="{FF2B5EF4-FFF2-40B4-BE49-F238E27FC236}">
                <a16:creationId xmlns:a16="http://schemas.microsoft.com/office/drawing/2014/main" xmlns="" id="{A8BCB277-381E-4DEA-B766-26A353289176}"/>
              </a:ext>
            </a:extLst>
          </p:cNvPr>
          <p:cNvSpPr txBox="1"/>
          <p:nvPr userDrawn="1"/>
        </p:nvSpPr>
        <p:spPr>
          <a:xfrm>
            <a:off x="9177763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83940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6D97ADE3-C9EC-4066-B413-50B8D5B7B87E}"/>
              </a:ext>
            </a:extLst>
          </p:cNvPr>
          <p:cNvSpPr/>
          <p:nvPr userDrawn="1"/>
        </p:nvSpPr>
        <p:spPr>
          <a:xfrm>
            <a:off x="0" y="0"/>
            <a:ext cx="20821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xmlns="" id="{C77EBC4B-97FF-4030-B2C0-E53A9B5CDA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2129" y="365126"/>
            <a:ext cx="5256001" cy="22571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xmlns="" id="{801FED40-6899-4982-8AC7-A4EB4E4E42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052129" y="796455"/>
            <a:ext cx="802504" cy="124834"/>
          </a:xfrm>
          <a:prstGeom prst="rect">
            <a:avLst/>
          </a:prstGeom>
        </p:spPr>
      </p:pic>
      <p:sp>
        <p:nvSpPr>
          <p:cNvPr id="11" name="Ovale 10">
            <a:extLst>
              <a:ext uri="{FF2B5EF4-FFF2-40B4-BE49-F238E27FC236}">
                <a16:creationId xmlns:a16="http://schemas.microsoft.com/office/drawing/2014/main" xmlns="" id="{FBC62151-9089-488E-86F6-D3F9D070AEDD}"/>
              </a:ext>
            </a:extLst>
          </p:cNvPr>
          <p:cNvSpPr/>
          <p:nvPr userDrawn="1"/>
        </p:nvSpPr>
        <p:spPr>
          <a:xfrm>
            <a:off x="3052129" y="1167045"/>
            <a:ext cx="704623" cy="7046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xmlns="" id="{0A69EA01-ED3F-485C-BB75-15A7A1287E5C}"/>
              </a:ext>
            </a:extLst>
          </p:cNvPr>
          <p:cNvSpPr/>
          <p:nvPr userDrawn="1"/>
        </p:nvSpPr>
        <p:spPr>
          <a:xfrm>
            <a:off x="3052129" y="2309418"/>
            <a:ext cx="704623" cy="7046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xmlns="" id="{A149656E-9792-463C-AB92-87AF5F83DFF0}"/>
              </a:ext>
            </a:extLst>
          </p:cNvPr>
          <p:cNvSpPr/>
          <p:nvPr userDrawn="1"/>
        </p:nvSpPr>
        <p:spPr>
          <a:xfrm>
            <a:off x="3052129" y="3453546"/>
            <a:ext cx="704623" cy="7046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xmlns="" id="{FE6D5317-ABCB-4CEF-844F-216AF62002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52763" y="1297869"/>
            <a:ext cx="703262" cy="4429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N.</a:t>
            </a:r>
          </a:p>
        </p:txBody>
      </p:sp>
      <p:sp>
        <p:nvSpPr>
          <p:cNvPr id="18" name="Segnaposto testo 16">
            <a:extLst>
              <a:ext uri="{FF2B5EF4-FFF2-40B4-BE49-F238E27FC236}">
                <a16:creationId xmlns:a16="http://schemas.microsoft.com/office/drawing/2014/main" xmlns="" id="{05ED06AF-334B-40EF-BE07-2A08A879B1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52763" y="2448962"/>
            <a:ext cx="703262" cy="4429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N.</a:t>
            </a:r>
          </a:p>
        </p:txBody>
      </p:sp>
      <p:sp>
        <p:nvSpPr>
          <p:cNvPr id="19" name="Segnaposto testo 16">
            <a:extLst>
              <a:ext uri="{FF2B5EF4-FFF2-40B4-BE49-F238E27FC236}">
                <a16:creationId xmlns:a16="http://schemas.microsoft.com/office/drawing/2014/main" xmlns="" id="{F467F690-C46F-40A8-9DE6-6C9B0C73D8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52763" y="3622473"/>
            <a:ext cx="703262" cy="4429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N.</a:t>
            </a: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xmlns="" id="{2DB081BA-7648-4227-BC11-BDACB243FD69}"/>
              </a:ext>
            </a:extLst>
          </p:cNvPr>
          <p:cNvSpPr/>
          <p:nvPr userDrawn="1"/>
        </p:nvSpPr>
        <p:spPr>
          <a:xfrm>
            <a:off x="3052129" y="4583909"/>
            <a:ext cx="704623" cy="7046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Segnaposto testo 16">
            <a:extLst>
              <a:ext uri="{FF2B5EF4-FFF2-40B4-BE49-F238E27FC236}">
                <a16:creationId xmlns:a16="http://schemas.microsoft.com/office/drawing/2014/main" xmlns="" id="{38D6A606-72F5-4BF4-91A6-981D768698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2763" y="4752836"/>
            <a:ext cx="703262" cy="4429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N.</a:t>
            </a:r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xmlns="" id="{592BB0BC-1E12-4287-BAB7-D097DA1F7014}"/>
              </a:ext>
            </a:extLst>
          </p:cNvPr>
          <p:cNvSpPr/>
          <p:nvPr userDrawn="1"/>
        </p:nvSpPr>
        <p:spPr>
          <a:xfrm>
            <a:off x="3052129" y="5766417"/>
            <a:ext cx="704623" cy="7046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Segnaposto testo 16">
            <a:extLst>
              <a:ext uri="{FF2B5EF4-FFF2-40B4-BE49-F238E27FC236}">
                <a16:creationId xmlns:a16="http://schemas.microsoft.com/office/drawing/2014/main" xmlns="" id="{F5775254-D3CD-44D2-A255-E99811B7B9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763" y="5935344"/>
            <a:ext cx="703262" cy="4429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N.</a:t>
            </a:r>
          </a:p>
        </p:txBody>
      </p:sp>
      <p:sp>
        <p:nvSpPr>
          <p:cNvPr id="25" name="Segnaposto testo 24">
            <a:extLst>
              <a:ext uri="{FF2B5EF4-FFF2-40B4-BE49-F238E27FC236}">
                <a16:creationId xmlns:a16="http://schemas.microsoft.com/office/drawing/2014/main" xmlns="" id="{8352144B-F309-463A-9831-CE632DA982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21138" y="1078126"/>
            <a:ext cx="7216775" cy="21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xmlns="" id="{7E524F63-8AF4-41BB-BEBB-9F15EBE1E7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87800" y="1432139"/>
            <a:ext cx="7270750" cy="561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descrizione</a:t>
            </a:r>
          </a:p>
        </p:txBody>
      </p:sp>
      <p:sp>
        <p:nvSpPr>
          <p:cNvPr id="28" name="Segnaposto testo 24">
            <a:extLst>
              <a:ext uri="{FF2B5EF4-FFF2-40B4-BE49-F238E27FC236}">
                <a16:creationId xmlns:a16="http://schemas.microsoft.com/office/drawing/2014/main" xmlns="" id="{7F33F681-8B89-4EDE-822A-BE7B7F47DB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21138" y="2201846"/>
            <a:ext cx="7216775" cy="21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9" name="Segnaposto testo 26">
            <a:extLst>
              <a:ext uri="{FF2B5EF4-FFF2-40B4-BE49-F238E27FC236}">
                <a16:creationId xmlns:a16="http://schemas.microsoft.com/office/drawing/2014/main" xmlns="" id="{8382CE94-7C38-4A66-BDDA-04730553A2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87800" y="2555859"/>
            <a:ext cx="7270750" cy="561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descrizione</a:t>
            </a:r>
          </a:p>
        </p:txBody>
      </p:sp>
      <p:sp>
        <p:nvSpPr>
          <p:cNvPr id="30" name="Segnaposto testo 24">
            <a:extLst>
              <a:ext uri="{FF2B5EF4-FFF2-40B4-BE49-F238E27FC236}">
                <a16:creationId xmlns:a16="http://schemas.microsoft.com/office/drawing/2014/main" xmlns="" id="{E2164CD2-8BF5-454B-B953-2B2566AE1C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21138" y="3369634"/>
            <a:ext cx="7216775" cy="21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31" name="Segnaposto testo 26">
            <a:extLst>
              <a:ext uri="{FF2B5EF4-FFF2-40B4-BE49-F238E27FC236}">
                <a16:creationId xmlns:a16="http://schemas.microsoft.com/office/drawing/2014/main" xmlns="" id="{A3564CE8-AD4E-4C92-BB93-D372F1D230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87800" y="3723647"/>
            <a:ext cx="7270750" cy="561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descrizione</a:t>
            </a:r>
          </a:p>
        </p:txBody>
      </p:sp>
      <p:sp>
        <p:nvSpPr>
          <p:cNvPr id="32" name="Segnaposto testo 24">
            <a:extLst>
              <a:ext uri="{FF2B5EF4-FFF2-40B4-BE49-F238E27FC236}">
                <a16:creationId xmlns:a16="http://schemas.microsoft.com/office/drawing/2014/main" xmlns="" id="{35EE77E8-3F39-48BB-ACAD-E785782F92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21138" y="4460304"/>
            <a:ext cx="7216775" cy="21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33" name="Segnaposto testo 26">
            <a:extLst>
              <a:ext uri="{FF2B5EF4-FFF2-40B4-BE49-F238E27FC236}">
                <a16:creationId xmlns:a16="http://schemas.microsoft.com/office/drawing/2014/main" xmlns="" id="{263EEF32-E2CD-4D38-9C58-E765EC015B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87800" y="4814317"/>
            <a:ext cx="7270750" cy="561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descrizione</a:t>
            </a:r>
          </a:p>
        </p:txBody>
      </p:sp>
      <p:sp>
        <p:nvSpPr>
          <p:cNvPr id="34" name="Segnaposto testo 24">
            <a:extLst>
              <a:ext uri="{FF2B5EF4-FFF2-40B4-BE49-F238E27FC236}">
                <a16:creationId xmlns:a16="http://schemas.microsoft.com/office/drawing/2014/main" xmlns="" id="{127AB96C-7E71-411F-B42C-26235D5E04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21138" y="5617075"/>
            <a:ext cx="7216775" cy="21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35" name="Segnaposto testo 26">
            <a:extLst>
              <a:ext uri="{FF2B5EF4-FFF2-40B4-BE49-F238E27FC236}">
                <a16:creationId xmlns:a16="http://schemas.microsoft.com/office/drawing/2014/main" xmlns="" id="{4BEACDFF-9365-4858-9138-C9BD5B35A8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87800" y="5971088"/>
            <a:ext cx="7270750" cy="561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descrizione</a:t>
            </a:r>
          </a:p>
        </p:txBody>
      </p: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xmlns="" id="{54FB31FB-96AC-40BD-B34F-806CBA47AA3E}"/>
              </a:ext>
            </a:extLst>
          </p:cNvPr>
          <p:cNvCxnSpPr/>
          <p:nvPr userDrawn="1"/>
        </p:nvCxnSpPr>
        <p:spPr>
          <a:xfrm>
            <a:off x="3052129" y="2090936"/>
            <a:ext cx="8350329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xmlns="" id="{437CA13E-44DF-4AC5-88D3-60840A4A260C}"/>
              </a:ext>
            </a:extLst>
          </p:cNvPr>
          <p:cNvCxnSpPr/>
          <p:nvPr userDrawn="1"/>
        </p:nvCxnSpPr>
        <p:spPr>
          <a:xfrm>
            <a:off x="3052129" y="3247707"/>
            <a:ext cx="8350329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xmlns="" id="{FD395F4B-AE11-49A5-A11A-D4FD651C1836}"/>
              </a:ext>
            </a:extLst>
          </p:cNvPr>
          <p:cNvCxnSpPr/>
          <p:nvPr userDrawn="1"/>
        </p:nvCxnSpPr>
        <p:spPr>
          <a:xfrm>
            <a:off x="3052129" y="4360411"/>
            <a:ext cx="8350329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xmlns="" id="{742906B0-42FF-46DC-BF94-5F27464E95E8}"/>
              </a:ext>
            </a:extLst>
          </p:cNvPr>
          <p:cNvCxnSpPr/>
          <p:nvPr userDrawn="1"/>
        </p:nvCxnSpPr>
        <p:spPr>
          <a:xfrm>
            <a:off x="3052129" y="5484132"/>
            <a:ext cx="8350329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magine 35">
            <a:extLst>
              <a:ext uri="{FF2B5EF4-FFF2-40B4-BE49-F238E27FC236}">
                <a16:creationId xmlns:a16="http://schemas.microsoft.com/office/drawing/2014/main" xmlns="" id="{DE01D8DF-D345-450C-B296-5C23B205C1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67497" y="6471040"/>
            <a:ext cx="817458" cy="157606"/>
          </a:xfrm>
          <a:prstGeom prst="rect">
            <a:avLst/>
          </a:prstGeom>
        </p:spPr>
      </p:pic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xmlns="" id="{47D1FCBD-30E7-4F45-9A3A-62E942C774F8}"/>
              </a:ext>
            </a:extLst>
          </p:cNvPr>
          <p:cNvCxnSpPr>
            <a:cxnSpLocks/>
          </p:cNvCxnSpPr>
          <p:nvPr userDrawn="1"/>
        </p:nvCxnSpPr>
        <p:spPr>
          <a:xfrm>
            <a:off x="1051675" y="6382970"/>
            <a:ext cx="0" cy="28205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Immagine 43">
            <a:extLst>
              <a:ext uri="{FF2B5EF4-FFF2-40B4-BE49-F238E27FC236}">
                <a16:creationId xmlns:a16="http://schemas.microsoft.com/office/drawing/2014/main" xmlns="" id="{58C189B0-974E-48F5-9576-3A42032FE8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94569" y="6435841"/>
            <a:ext cx="748533" cy="19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04691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C008F1A-97BC-43B4-B43D-9358103BB8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335797"/>
            <a:ext cx="7369615" cy="2074628"/>
          </a:xfrm>
          <a:prstGeom prst="rect">
            <a:avLst/>
          </a:prstGeom>
        </p:spPr>
        <p:txBody>
          <a:bodyPr anchor="b"/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it-IT" dirty="0"/>
              <a:t>TITOLO SEZIONE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50EC1F6-701F-4AAE-8312-A416D8C98FA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736961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il testo</a:t>
            </a: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xmlns="" id="{D91EB2FD-1C7A-4F09-83A4-AD1FE5B800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87436" y="1902807"/>
            <a:ext cx="802504" cy="124834"/>
          </a:xfrm>
          <a:prstGeom prst="rect">
            <a:avLst/>
          </a:prstGeom>
        </p:spPr>
      </p:pic>
      <p:sp>
        <p:nvSpPr>
          <p:cNvPr id="13" name="Segnaposto testo 12">
            <a:extLst>
              <a:ext uri="{FF2B5EF4-FFF2-40B4-BE49-F238E27FC236}">
                <a16:creationId xmlns:a16="http://schemas.microsoft.com/office/drawing/2014/main" xmlns="" id="{E795AECE-A70B-4623-B63D-F1BDE8B901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7400" y="998872"/>
            <a:ext cx="3404772" cy="7173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N. sezione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C55C84EB-B382-4B3D-994B-AA6BF9FA76E0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9258594" y="1"/>
            <a:ext cx="293340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xmlns="" id="{A47B659D-C6EB-4FF7-97DD-66E2948C2C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28003" y="6436980"/>
            <a:ext cx="877245" cy="169133"/>
          </a:xfrm>
          <a:prstGeom prst="rect">
            <a:avLst/>
          </a:prstGeom>
        </p:spPr>
      </p:pic>
      <p:sp>
        <p:nvSpPr>
          <p:cNvPr id="26" name="object 6">
            <a:extLst>
              <a:ext uri="{FF2B5EF4-FFF2-40B4-BE49-F238E27FC236}">
                <a16:creationId xmlns:a16="http://schemas.microsoft.com/office/drawing/2014/main" xmlns="" id="{24CFBD06-A5BE-4EF8-8573-1EE7E0C7B9C4}"/>
              </a:ext>
            </a:extLst>
          </p:cNvPr>
          <p:cNvSpPr txBox="1"/>
          <p:nvPr userDrawn="1"/>
        </p:nvSpPr>
        <p:spPr>
          <a:xfrm>
            <a:off x="6247645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xmlns="" id="{667985AC-A07A-4C9C-81F2-C3AE73720F04}"/>
              </a:ext>
            </a:extLst>
          </p:cNvPr>
          <p:cNvCxnSpPr/>
          <p:nvPr userDrawn="1"/>
        </p:nvCxnSpPr>
        <p:spPr>
          <a:xfrm>
            <a:off x="7812348" y="6435876"/>
            <a:ext cx="0" cy="17134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magine 27">
            <a:extLst>
              <a:ext uri="{FF2B5EF4-FFF2-40B4-BE49-F238E27FC236}">
                <a16:creationId xmlns:a16="http://schemas.microsoft.com/office/drawing/2014/main" xmlns="" id="{C32364CD-8123-4694-89C2-16D9730B4E1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134075" y="6414509"/>
            <a:ext cx="828031" cy="21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19013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+ paragra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D97E775-028C-4897-AB34-69EE44624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076" y="365126"/>
            <a:ext cx="5256001" cy="22571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xmlns="" id="{4B6527F3-6700-4721-8A6B-4E9B560614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1076" y="796455"/>
            <a:ext cx="802504" cy="124834"/>
          </a:xfrm>
          <a:prstGeom prst="rect">
            <a:avLst/>
          </a:prstGeom>
        </p:spPr>
      </p:pic>
      <p:sp>
        <p:nvSpPr>
          <p:cNvPr id="12" name="Segnaposto testo 11">
            <a:extLst>
              <a:ext uri="{FF2B5EF4-FFF2-40B4-BE49-F238E27FC236}">
                <a16:creationId xmlns:a16="http://schemas.microsoft.com/office/drawing/2014/main" xmlns="" id="{1955EBD7-97F2-45C4-8720-06D7B6B681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1195388"/>
            <a:ext cx="11065559" cy="4670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</a:defRPr>
            </a:lvl2pPr>
            <a:lvl3pPr marL="914400" indent="0">
              <a:buNone/>
              <a:defRPr sz="1400">
                <a:solidFill>
                  <a:schemeClr val="accent4"/>
                </a:solidFill>
              </a:defRPr>
            </a:lvl3pPr>
            <a:lvl4pPr marL="1371600" indent="0">
              <a:buNone/>
              <a:defRPr sz="1400">
                <a:solidFill>
                  <a:schemeClr val="accent4"/>
                </a:solidFill>
              </a:defRPr>
            </a:lvl4pPr>
            <a:lvl5pPr marL="1828800" indent="0">
              <a:buNone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it-IT" dirty="0"/>
              <a:t>Inserisci testo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5BCA55D0-7534-4072-B5E1-458EC6095B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28003" y="6436980"/>
            <a:ext cx="877245" cy="169133"/>
          </a:xfrm>
          <a:prstGeom prst="rect">
            <a:avLst/>
          </a:prstGeom>
        </p:spPr>
      </p:pic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xmlns="" id="{3C83ACAE-748A-44CE-A9E0-43E60F5784CC}"/>
              </a:ext>
            </a:extLst>
          </p:cNvPr>
          <p:cNvCxnSpPr/>
          <p:nvPr userDrawn="1"/>
        </p:nvCxnSpPr>
        <p:spPr>
          <a:xfrm>
            <a:off x="10742466" y="6435876"/>
            <a:ext cx="0" cy="17134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6C14013F-9A49-4ACE-B1FF-F4FC54B64A9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035962" y="6414509"/>
            <a:ext cx="828035" cy="213282"/>
          </a:xfrm>
          <a:prstGeom prst="rect">
            <a:avLst/>
          </a:prstGeom>
        </p:spPr>
      </p:pic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1F673155-585C-4607-B78B-C4F1399201EE}"/>
              </a:ext>
            </a:extLst>
          </p:cNvPr>
          <p:cNvSpPr txBox="1"/>
          <p:nvPr userDrawn="1"/>
        </p:nvSpPr>
        <p:spPr>
          <a:xfrm>
            <a:off x="9177763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619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 contenuti-TIP.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6D97ADE3-C9EC-4066-B413-50B8D5B7B87E}"/>
              </a:ext>
            </a:extLst>
          </p:cNvPr>
          <p:cNvSpPr/>
          <p:nvPr userDrawn="1"/>
        </p:nvSpPr>
        <p:spPr>
          <a:xfrm>
            <a:off x="0" y="0"/>
            <a:ext cx="2082188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xmlns="" id="{C77EBC4B-97FF-4030-B2C0-E53A9B5CDA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2129" y="365126"/>
            <a:ext cx="5256001" cy="22571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xmlns="" id="{801FED40-6899-4982-8AC7-A4EB4E4E42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052129" y="796455"/>
            <a:ext cx="802504" cy="124834"/>
          </a:xfrm>
          <a:prstGeom prst="rect">
            <a:avLst/>
          </a:prstGeom>
        </p:spPr>
      </p:pic>
      <p:pic>
        <p:nvPicPr>
          <p:cNvPr id="43" name="Immagine 42">
            <a:extLst>
              <a:ext uri="{FF2B5EF4-FFF2-40B4-BE49-F238E27FC236}">
                <a16:creationId xmlns:a16="http://schemas.microsoft.com/office/drawing/2014/main" xmlns="" id="{3EB2C392-E5E8-4ECE-835A-AC20A456BB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62380" y="6435841"/>
            <a:ext cx="748533" cy="19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99519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+ immagine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0" y="4363"/>
            <a:ext cx="559656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xmlns="" id="{B3A901B6-ACD8-429B-AE1C-FCDBCC9BA8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0676" y="261467"/>
            <a:ext cx="5848829" cy="32937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xmlns="" id="{8A81A1B8-1F2B-413C-883F-AAF1E8D5DE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10676" y="796455"/>
            <a:ext cx="802504" cy="124834"/>
          </a:xfrm>
          <a:prstGeom prst="rect">
            <a:avLst/>
          </a:prstGeom>
        </p:spPr>
      </p:pic>
      <p:sp>
        <p:nvSpPr>
          <p:cNvPr id="17" name="Segnaposto testo 11">
            <a:extLst>
              <a:ext uri="{FF2B5EF4-FFF2-40B4-BE49-F238E27FC236}">
                <a16:creationId xmlns:a16="http://schemas.microsoft.com/office/drawing/2014/main" xmlns="" id="{8946C278-FEFB-4242-B5D9-8DC1B24E15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0677" y="1195388"/>
            <a:ext cx="5849228" cy="467042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2B4256"/>
              </a:buClr>
              <a:buFont typeface="Wingdings" panose="05000000000000000000" pitchFamily="2" charset="2"/>
              <a:buChar char="l"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</a:defRPr>
            </a:lvl2pPr>
            <a:lvl3pPr marL="914400" indent="0">
              <a:buNone/>
              <a:defRPr sz="1400">
                <a:solidFill>
                  <a:schemeClr val="accent4"/>
                </a:solidFill>
              </a:defRPr>
            </a:lvl3pPr>
            <a:lvl4pPr marL="1371600" indent="0">
              <a:buNone/>
              <a:defRPr sz="1400">
                <a:solidFill>
                  <a:schemeClr val="accent4"/>
                </a:solidFill>
              </a:defRPr>
            </a:lvl4pPr>
            <a:lvl5pPr marL="1828800" indent="0">
              <a:buNone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it-IT" dirty="0"/>
              <a:t>Punto Elenco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437A139B-C301-4D06-8E70-FC71C3ABD1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973305" y="6436980"/>
            <a:ext cx="877245" cy="169133"/>
          </a:xfrm>
          <a:prstGeom prst="rect">
            <a:avLst/>
          </a:prstGeom>
        </p:spPr>
      </p:pic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xmlns="" id="{660EB558-EB5A-4482-B476-8B5DEFF77DE4}"/>
              </a:ext>
            </a:extLst>
          </p:cNvPr>
          <p:cNvCxnSpPr/>
          <p:nvPr userDrawn="1"/>
        </p:nvCxnSpPr>
        <p:spPr>
          <a:xfrm>
            <a:off x="10742466" y="6435876"/>
            <a:ext cx="0" cy="17134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8">
            <a:extLst>
              <a:ext uri="{FF2B5EF4-FFF2-40B4-BE49-F238E27FC236}">
                <a16:creationId xmlns:a16="http://schemas.microsoft.com/office/drawing/2014/main" xmlns="" id="{0EC25D84-DB9B-4E61-B4DB-5A0D7E55A8C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035962" y="6414509"/>
            <a:ext cx="828035" cy="213282"/>
          </a:xfrm>
          <a:prstGeom prst="rect">
            <a:avLst/>
          </a:prstGeom>
        </p:spPr>
      </p:pic>
      <p:sp>
        <p:nvSpPr>
          <p:cNvPr id="20" name="object 6">
            <a:extLst>
              <a:ext uri="{FF2B5EF4-FFF2-40B4-BE49-F238E27FC236}">
                <a16:creationId xmlns:a16="http://schemas.microsoft.com/office/drawing/2014/main" xmlns="" id="{C7AE982D-7FBD-4608-8A08-B892B4C060A7}"/>
              </a:ext>
            </a:extLst>
          </p:cNvPr>
          <p:cNvSpPr txBox="1"/>
          <p:nvPr userDrawn="1"/>
        </p:nvSpPr>
        <p:spPr>
          <a:xfrm>
            <a:off x="9177763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6468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to+ immagine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059168EC-2362-4EFB-9D79-81DCABF95BA7}"/>
              </a:ext>
            </a:extLst>
          </p:cNvPr>
          <p:cNvSpPr/>
          <p:nvPr userDrawn="1"/>
        </p:nvSpPr>
        <p:spPr>
          <a:xfrm>
            <a:off x="0" y="0"/>
            <a:ext cx="12191999" cy="6862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486385" y="-7360"/>
            <a:ext cx="4705615" cy="6875334"/>
          </a:xfrm>
          <a:custGeom>
            <a:avLst/>
            <a:gdLst>
              <a:gd name="connsiteX0" fmla="*/ 0 w 5596569"/>
              <a:gd name="connsiteY0" fmla="*/ 0 h 6858000"/>
              <a:gd name="connsiteX1" fmla="*/ 5596569 w 5596569"/>
              <a:gd name="connsiteY1" fmla="*/ 0 h 6858000"/>
              <a:gd name="connsiteX2" fmla="*/ 5596569 w 5596569"/>
              <a:gd name="connsiteY2" fmla="*/ 6858000 h 6858000"/>
              <a:gd name="connsiteX3" fmla="*/ 0 w 5596569"/>
              <a:gd name="connsiteY3" fmla="*/ 6858000 h 6858000"/>
              <a:gd name="connsiteX4" fmla="*/ 0 w 5596569"/>
              <a:gd name="connsiteY4" fmla="*/ 0 h 6858000"/>
              <a:gd name="connsiteX0" fmla="*/ 0 w 5596569"/>
              <a:gd name="connsiteY0" fmla="*/ 0 h 6858000"/>
              <a:gd name="connsiteX1" fmla="*/ 5596569 w 5596569"/>
              <a:gd name="connsiteY1" fmla="*/ 0 h 6858000"/>
              <a:gd name="connsiteX2" fmla="*/ 5596569 w 5596569"/>
              <a:gd name="connsiteY2" fmla="*/ 6858000 h 6858000"/>
              <a:gd name="connsiteX3" fmla="*/ 2977662 w 5596569"/>
              <a:gd name="connsiteY3" fmla="*/ 6846277 h 6858000"/>
              <a:gd name="connsiteX4" fmla="*/ 0 w 5596569"/>
              <a:gd name="connsiteY4" fmla="*/ 0 h 6858000"/>
              <a:gd name="connsiteX0" fmla="*/ 0 w 4705615"/>
              <a:gd name="connsiteY0" fmla="*/ 0 h 6869723"/>
              <a:gd name="connsiteX1" fmla="*/ 4705615 w 4705615"/>
              <a:gd name="connsiteY1" fmla="*/ 11723 h 6869723"/>
              <a:gd name="connsiteX2" fmla="*/ 4705615 w 4705615"/>
              <a:gd name="connsiteY2" fmla="*/ 6869723 h 6869723"/>
              <a:gd name="connsiteX3" fmla="*/ 2086708 w 4705615"/>
              <a:gd name="connsiteY3" fmla="*/ 6858000 h 6869723"/>
              <a:gd name="connsiteX4" fmla="*/ 0 w 4705615"/>
              <a:gd name="connsiteY4" fmla="*/ 0 h 6869723"/>
              <a:gd name="connsiteX0" fmla="*/ 0 w 4705615"/>
              <a:gd name="connsiteY0" fmla="*/ 0 h 6875334"/>
              <a:gd name="connsiteX1" fmla="*/ 4705615 w 4705615"/>
              <a:gd name="connsiteY1" fmla="*/ 11723 h 6875334"/>
              <a:gd name="connsiteX2" fmla="*/ 4705615 w 4705615"/>
              <a:gd name="connsiteY2" fmla="*/ 6869723 h 6875334"/>
              <a:gd name="connsiteX3" fmla="*/ 2099709 w 4705615"/>
              <a:gd name="connsiteY3" fmla="*/ 6875334 h 6875334"/>
              <a:gd name="connsiteX4" fmla="*/ 0 w 4705615"/>
              <a:gd name="connsiteY4" fmla="*/ 0 h 687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5615" h="6875334">
                <a:moveTo>
                  <a:pt x="0" y="0"/>
                </a:moveTo>
                <a:lnTo>
                  <a:pt x="4705615" y="11723"/>
                </a:lnTo>
                <a:lnTo>
                  <a:pt x="4705615" y="6869723"/>
                </a:lnTo>
                <a:lnTo>
                  <a:pt x="2099709" y="687533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xmlns="" id="{B3A901B6-ACD8-429B-AE1C-FCDBCC9BA8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902" y="261467"/>
            <a:ext cx="5848829" cy="32937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xmlns="" id="{8A81A1B8-1F2B-413C-883F-AAF1E8D5DE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8902" y="796455"/>
            <a:ext cx="802504" cy="124834"/>
          </a:xfrm>
          <a:prstGeom prst="rect">
            <a:avLst/>
          </a:prstGeom>
        </p:spPr>
      </p:pic>
      <p:sp>
        <p:nvSpPr>
          <p:cNvPr id="17" name="Segnaposto testo 11">
            <a:extLst>
              <a:ext uri="{FF2B5EF4-FFF2-40B4-BE49-F238E27FC236}">
                <a16:creationId xmlns:a16="http://schemas.microsoft.com/office/drawing/2014/main" xmlns="" id="{8946C278-FEFB-4242-B5D9-8DC1B24E15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8903" y="1195388"/>
            <a:ext cx="5849228" cy="467042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</a:defRPr>
            </a:lvl2pPr>
            <a:lvl3pPr marL="914400" indent="0">
              <a:buNone/>
              <a:defRPr sz="1400">
                <a:solidFill>
                  <a:schemeClr val="accent4"/>
                </a:solidFill>
              </a:defRPr>
            </a:lvl3pPr>
            <a:lvl4pPr marL="1371600" indent="0">
              <a:buNone/>
              <a:defRPr sz="1400">
                <a:solidFill>
                  <a:schemeClr val="accent4"/>
                </a:solidFill>
              </a:defRPr>
            </a:lvl4pPr>
            <a:lvl5pPr marL="1828800" indent="0">
              <a:buNone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it-IT" dirty="0"/>
              <a:t>Punto Elenco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xmlns="" id="{463C6A76-270E-4380-A041-1C9456D3552D}"/>
              </a:ext>
            </a:extLst>
          </p:cNvPr>
          <p:cNvCxnSpPr>
            <a:cxnSpLocks/>
          </p:cNvCxnSpPr>
          <p:nvPr userDrawn="1"/>
        </p:nvCxnSpPr>
        <p:spPr>
          <a:xfrm>
            <a:off x="7984119" y="6435876"/>
            <a:ext cx="0" cy="16583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magine 17">
            <a:extLst>
              <a:ext uri="{FF2B5EF4-FFF2-40B4-BE49-F238E27FC236}">
                <a16:creationId xmlns:a16="http://schemas.microsoft.com/office/drawing/2014/main" xmlns="" id="{5DA6FCFC-A3A9-4910-B0AA-533127CEEB5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277615" y="6414510"/>
            <a:ext cx="828035" cy="206424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xmlns="" id="{3594935F-C675-4971-9159-FADD2B34A89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28003" y="6436980"/>
            <a:ext cx="877245" cy="169132"/>
          </a:xfrm>
          <a:prstGeom prst="rect">
            <a:avLst/>
          </a:prstGeom>
        </p:spPr>
      </p:pic>
      <p:sp>
        <p:nvSpPr>
          <p:cNvPr id="20" name="object 6">
            <a:extLst>
              <a:ext uri="{FF2B5EF4-FFF2-40B4-BE49-F238E27FC236}">
                <a16:creationId xmlns:a16="http://schemas.microsoft.com/office/drawing/2014/main" xmlns="" id="{9C3D9320-F4E3-4D27-A4A1-1347DA7FA4AB}"/>
              </a:ext>
            </a:extLst>
          </p:cNvPr>
          <p:cNvSpPr txBox="1"/>
          <p:nvPr userDrawn="1"/>
        </p:nvSpPr>
        <p:spPr>
          <a:xfrm>
            <a:off x="6419416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09742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+ 2 immagin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D97E775-028C-4897-AB34-69EE44624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076" y="365126"/>
            <a:ext cx="5256001" cy="22571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xmlns="" id="{4B6527F3-6700-4721-8A6B-4E9B560614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1076" y="796455"/>
            <a:ext cx="802504" cy="124834"/>
          </a:xfrm>
          <a:prstGeom prst="rect">
            <a:avLst/>
          </a:prstGeom>
        </p:spPr>
      </p:pic>
      <p:sp>
        <p:nvSpPr>
          <p:cNvPr id="12" name="Segnaposto testo 11">
            <a:extLst>
              <a:ext uri="{FF2B5EF4-FFF2-40B4-BE49-F238E27FC236}">
                <a16:creationId xmlns:a16="http://schemas.microsoft.com/office/drawing/2014/main" xmlns="" id="{1955EBD7-97F2-45C4-8720-06D7B6B681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1195388"/>
            <a:ext cx="5255602" cy="4670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</a:defRPr>
            </a:lvl2pPr>
            <a:lvl3pPr marL="914400" indent="0">
              <a:buNone/>
              <a:defRPr sz="1400">
                <a:solidFill>
                  <a:schemeClr val="accent4"/>
                </a:solidFill>
              </a:defRPr>
            </a:lvl3pPr>
            <a:lvl4pPr marL="1371600" indent="0">
              <a:buNone/>
              <a:defRPr sz="1400">
                <a:solidFill>
                  <a:schemeClr val="accent4"/>
                </a:solidFill>
              </a:defRPr>
            </a:lvl4pPr>
            <a:lvl5pPr marL="1828800" indent="0">
              <a:buNone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it-IT" dirty="0"/>
              <a:t>Paragrafo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6961796A-771D-49C6-BA1C-BF9BA0529671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6180463" y="4363"/>
            <a:ext cx="6011537" cy="34623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xmlns="" id="{117E4A0C-6312-4405-855B-463D29AF0A01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6180463" y="3701667"/>
            <a:ext cx="6011537" cy="31563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xmlns="" id="{5AD52E5D-BACB-4373-A2C8-6CD95B775F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28003" y="6436980"/>
            <a:ext cx="877245" cy="169133"/>
          </a:xfrm>
          <a:prstGeom prst="rect">
            <a:avLst/>
          </a:prstGeom>
        </p:spPr>
      </p:pic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xmlns="" id="{81CEBC7D-0478-4962-BD6E-EFE19AE5423C}"/>
              </a:ext>
            </a:extLst>
          </p:cNvPr>
          <p:cNvCxnSpPr/>
          <p:nvPr userDrawn="1"/>
        </p:nvCxnSpPr>
        <p:spPr>
          <a:xfrm>
            <a:off x="4505546" y="6435876"/>
            <a:ext cx="0" cy="17134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magine 19">
            <a:extLst>
              <a:ext uri="{FF2B5EF4-FFF2-40B4-BE49-F238E27FC236}">
                <a16:creationId xmlns:a16="http://schemas.microsoft.com/office/drawing/2014/main" xmlns="" id="{FC40CFC4-022B-4404-9F87-F738FB8C9B6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799042" y="6414509"/>
            <a:ext cx="828035" cy="213282"/>
          </a:xfrm>
          <a:prstGeom prst="rect">
            <a:avLst/>
          </a:prstGeom>
        </p:spPr>
      </p:pic>
      <p:sp>
        <p:nvSpPr>
          <p:cNvPr id="21" name="object 6">
            <a:extLst>
              <a:ext uri="{FF2B5EF4-FFF2-40B4-BE49-F238E27FC236}">
                <a16:creationId xmlns:a16="http://schemas.microsoft.com/office/drawing/2014/main" xmlns="" id="{67ABCB78-5437-4EAC-A68C-527FC4C22F8C}"/>
              </a:ext>
            </a:extLst>
          </p:cNvPr>
          <p:cNvSpPr txBox="1"/>
          <p:nvPr userDrawn="1"/>
        </p:nvSpPr>
        <p:spPr>
          <a:xfrm>
            <a:off x="2940843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76273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+ 3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681556" y="4363"/>
            <a:ext cx="350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0" y="0"/>
            <a:ext cx="3504000" cy="3356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0" y="3501008"/>
            <a:ext cx="3504000" cy="3356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xmlns="" id="{B3A901B6-ACD8-429B-AE1C-FCDBCC9BA8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8142" y="261467"/>
            <a:ext cx="4261364" cy="32937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xmlns="" id="{8A81A1B8-1F2B-413C-883F-AAF1E8D5DE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598141" y="796455"/>
            <a:ext cx="802504" cy="124834"/>
          </a:xfrm>
          <a:prstGeom prst="rect">
            <a:avLst/>
          </a:prstGeom>
        </p:spPr>
      </p:pic>
      <p:sp>
        <p:nvSpPr>
          <p:cNvPr id="17" name="Segnaposto testo 11">
            <a:extLst>
              <a:ext uri="{FF2B5EF4-FFF2-40B4-BE49-F238E27FC236}">
                <a16:creationId xmlns:a16="http://schemas.microsoft.com/office/drawing/2014/main" xmlns="" id="{8946C278-FEFB-4242-B5D9-8DC1B24E15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8541" y="1195388"/>
            <a:ext cx="4261364" cy="4670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</a:defRPr>
            </a:lvl2pPr>
            <a:lvl3pPr marL="914400" indent="0">
              <a:buNone/>
              <a:defRPr sz="1400">
                <a:solidFill>
                  <a:schemeClr val="accent4"/>
                </a:solidFill>
              </a:defRPr>
            </a:lvl3pPr>
            <a:lvl4pPr marL="1371600" indent="0">
              <a:buNone/>
              <a:defRPr sz="1400">
                <a:solidFill>
                  <a:schemeClr val="accent4"/>
                </a:solidFill>
              </a:defRPr>
            </a:lvl4pPr>
            <a:lvl5pPr marL="1828800" indent="0">
              <a:buNone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it-IT" dirty="0"/>
              <a:t>Paragrafo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A583A25F-0779-4C9C-8DA5-2ED7EB9A61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598141" y="6436980"/>
            <a:ext cx="877245" cy="169133"/>
          </a:xfrm>
          <a:prstGeom prst="rect">
            <a:avLst/>
          </a:prstGeom>
        </p:spPr>
      </p:pic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xmlns="" id="{730BC4C3-BC10-44D4-975D-2EC405B1071D}"/>
              </a:ext>
            </a:extLst>
          </p:cNvPr>
          <p:cNvCxnSpPr/>
          <p:nvPr userDrawn="1"/>
        </p:nvCxnSpPr>
        <p:spPr>
          <a:xfrm>
            <a:off x="10742466" y="6435876"/>
            <a:ext cx="0" cy="17134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D0C7405D-418A-41C8-9F8F-28F61047716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035962" y="6414509"/>
            <a:ext cx="828035" cy="213282"/>
          </a:xfrm>
          <a:prstGeom prst="rect">
            <a:avLst/>
          </a:prstGeom>
        </p:spPr>
      </p:pic>
      <p:sp>
        <p:nvSpPr>
          <p:cNvPr id="22" name="object 6">
            <a:extLst>
              <a:ext uri="{FF2B5EF4-FFF2-40B4-BE49-F238E27FC236}">
                <a16:creationId xmlns:a16="http://schemas.microsoft.com/office/drawing/2014/main" xmlns="" id="{B544935F-5797-4AF5-9A7C-02280632183C}"/>
              </a:ext>
            </a:extLst>
          </p:cNvPr>
          <p:cNvSpPr txBox="1"/>
          <p:nvPr userDrawn="1"/>
        </p:nvSpPr>
        <p:spPr>
          <a:xfrm>
            <a:off x="9177763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80447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_bi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3CB2A2F3-FA0F-4F40-9323-D369FF81C4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28003" y="6436980"/>
            <a:ext cx="877245" cy="169133"/>
          </a:xfrm>
          <a:prstGeom prst="rect">
            <a:avLst/>
          </a:prstGeom>
        </p:spPr>
      </p:pic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xmlns="" id="{33BFF7E1-E95B-4AAF-862B-0D826E0B3F5B}"/>
              </a:ext>
            </a:extLst>
          </p:cNvPr>
          <p:cNvCxnSpPr/>
          <p:nvPr userDrawn="1"/>
        </p:nvCxnSpPr>
        <p:spPr>
          <a:xfrm>
            <a:off x="10742466" y="6435876"/>
            <a:ext cx="0" cy="17134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9E9EF032-3DCC-4E9A-BA39-04D0E642D6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035962" y="6414509"/>
            <a:ext cx="828035" cy="213282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E560DAFE-0035-4764-81A1-DB6245149A85}"/>
              </a:ext>
            </a:extLst>
          </p:cNvPr>
          <p:cNvSpPr txBox="1"/>
          <p:nvPr userDrawn="1"/>
        </p:nvSpPr>
        <p:spPr>
          <a:xfrm>
            <a:off x="9177763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xmlns="" id="{9BAF354F-C99C-4010-9457-B3653B3276D8}"/>
              </a:ext>
            </a:extLst>
          </p:cNvPr>
          <p:cNvCxnSpPr/>
          <p:nvPr userDrawn="1"/>
        </p:nvCxnSpPr>
        <p:spPr>
          <a:xfrm>
            <a:off x="11855308" y="261257"/>
            <a:ext cx="0" cy="5907314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735342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fina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BD023E8D-3FE4-4C87-BCAE-41453926CB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724064" y="3150002"/>
            <a:ext cx="2727733" cy="525907"/>
          </a:xfrm>
          <a:prstGeom prst="rect">
            <a:avLst/>
          </a:prstGeom>
        </p:spPr>
      </p:pic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xmlns="" id="{F072F078-16F5-4B44-9A71-CE74F4F5F36D}"/>
              </a:ext>
            </a:extLst>
          </p:cNvPr>
          <p:cNvCxnSpPr/>
          <p:nvPr userDrawn="1"/>
        </p:nvCxnSpPr>
        <p:spPr>
          <a:xfrm>
            <a:off x="5956810" y="2842352"/>
            <a:ext cx="0" cy="1255923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02E64F20-6AD6-4CA5-9B38-CD93219031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572778" y="3097451"/>
            <a:ext cx="2895158" cy="745723"/>
          </a:xfrm>
          <a:prstGeom prst="rect">
            <a:avLst/>
          </a:prstGeom>
        </p:spPr>
      </p:pic>
      <p:sp>
        <p:nvSpPr>
          <p:cNvPr id="6" name="Segnaposto testo 3">
            <a:extLst>
              <a:ext uri="{FF2B5EF4-FFF2-40B4-BE49-F238E27FC236}">
                <a16:creationId xmlns:a16="http://schemas.microsoft.com/office/drawing/2014/main" xmlns="" id="{B5E891BF-9591-412C-AD68-C9E72F4EA3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48447" y="5083393"/>
            <a:ext cx="6816725" cy="10885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it-IT" dirty="0"/>
              <a:t>Inserisci testo</a:t>
            </a:r>
          </a:p>
        </p:txBody>
      </p:sp>
    </p:spTree>
    <p:extLst>
      <p:ext uri="{BB962C8B-B14F-4D97-AF65-F5344CB8AC3E}">
        <p14:creationId xmlns:p14="http://schemas.microsoft.com/office/powerpoint/2010/main" xmlns="" val="4034958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17A5918-77EF-4C6E-B20C-2B2841BF74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569" y="817766"/>
            <a:ext cx="10875773" cy="2492725"/>
          </a:xfrm>
          <a:prstGeom prst="rect">
            <a:avLst/>
          </a:prstGeom>
        </p:spPr>
        <p:txBody>
          <a:bodyPr anchor="b"/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it-IT" dirty="0"/>
              <a:t>TITOLO PRESENTAZIONE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CE248C5B-49DF-4631-8146-92DF01D1223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570" y="3809236"/>
            <a:ext cx="10875772" cy="16991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sottotitolo</a:t>
            </a: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xmlns="" id="{561009C0-D173-4A36-8FD7-75D23574E4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06052" y="3485093"/>
            <a:ext cx="802504" cy="12483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081D3885-955B-4410-9C6B-BA4CD2D1B2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44919" y="6436979"/>
            <a:ext cx="867370" cy="169133"/>
          </a:xfrm>
          <a:prstGeom prst="rect">
            <a:avLst/>
          </a:prstGeom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xmlns="" id="{0F3C3FA7-93C9-4921-A57B-39C28CAA0919}"/>
              </a:ext>
            </a:extLst>
          </p:cNvPr>
          <p:cNvCxnSpPr/>
          <p:nvPr userDrawn="1"/>
        </p:nvCxnSpPr>
        <p:spPr>
          <a:xfrm>
            <a:off x="10742466" y="6435876"/>
            <a:ext cx="0" cy="17134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7605D5B1-E676-49AD-BA47-7C72E26684B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035962" y="6414509"/>
            <a:ext cx="828035" cy="213282"/>
          </a:xfrm>
          <a:prstGeom prst="rect">
            <a:avLst/>
          </a:prstGeom>
        </p:spPr>
      </p:pic>
      <p:sp>
        <p:nvSpPr>
          <p:cNvPr id="11" name="object 6">
            <a:extLst>
              <a:ext uri="{FF2B5EF4-FFF2-40B4-BE49-F238E27FC236}">
                <a16:creationId xmlns:a16="http://schemas.microsoft.com/office/drawing/2014/main" xmlns="" id="{FD924426-ADFA-493C-84FC-77967FFC9AFF}"/>
              </a:ext>
            </a:extLst>
          </p:cNvPr>
          <p:cNvSpPr txBox="1"/>
          <p:nvPr userDrawn="1"/>
        </p:nvSpPr>
        <p:spPr>
          <a:xfrm>
            <a:off x="9177763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970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17A5918-77EF-4C6E-B20C-2B2841BF74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569" y="817766"/>
            <a:ext cx="10875773" cy="2492725"/>
          </a:xfrm>
          <a:prstGeom prst="rect">
            <a:avLst/>
          </a:prstGeo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 PRESENTAZIONE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CE248C5B-49DF-4631-8146-92DF01D1223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570" y="3809236"/>
            <a:ext cx="10875772" cy="16991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sottotitolo</a:t>
            </a: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xmlns="" id="{561009C0-D173-4A36-8FD7-75D23574E4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06052" y="3485093"/>
            <a:ext cx="802504" cy="12483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A493761A-4ECD-4AB6-886D-0651C45704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44925" y="6436980"/>
            <a:ext cx="867364" cy="169132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xmlns="" id="{9D467FE4-E7D0-406E-A394-AF4D28456A3E}"/>
              </a:ext>
            </a:extLst>
          </p:cNvPr>
          <p:cNvCxnSpPr/>
          <p:nvPr userDrawn="1"/>
        </p:nvCxnSpPr>
        <p:spPr>
          <a:xfrm>
            <a:off x="10742466" y="6435876"/>
            <a:ext cx="0" cy="17134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B77CC97C-D089-4A25-8EF2-7DB3393204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035962" y="6414509"/>
            <a:ext cx="828035" cy="213281"/>
          </a:xfrm>
          <a:prstGeom prst="rect">
            <a:avLst/>
          </a:prstGeom>
        </p:spPr>
      </p:pic>
      <p:sp>
        <p:nvSpPr>
          <p:cNvPr id="14" name="object 6">
            <a:extLst>
              <a:ext uri="{FF2B5EF4-FFF2-40B4-BE49-F238E27FC236}">
                <a16:creationId xmlns:a16="http://schemas.microsoft.com/office/drawing/2014/main" xmlns="" id="{0ADE6AB5-29A5-4ED3-B3AE-8C23BA747CA3}"/>
              </a:ext>
            </a:extLst>
          </p:cNvPr>
          <p:cNvSpPr txBox="1"/>
          <p:nvPr userDrawn="1"/>
        </p:nvSpPr>
        <p:spPr>
          <a:xfrm>
            <a:off x="9177763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1747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 immagine-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F088C46B-A41F-4036-8D49-A69F83ACA476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0" y="1"/>
            <a:ext cx="12192000" cy="6092327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17A5918-77EF-4C6E-B20C-2B2841BF74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569" y="817766"/>
            <a:ext cx="5447431" cy="2492725"/>
          </a:xfrm>
          <a:prstGeom prst="rect">
            <a:avLst/>
          </a:prstGeo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 PRESENTAZIONE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CE248C5B-49DF-4631-8146-92DF01D1223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570" y="3809236"/>
            <a:ext cx="5447430" cy="16991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sottotitolo</a:t>
            </a: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xmlns="" id="{561009C0-D173-4A36-8FD7-75D23574E4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06052" y="3547509"/>
            <a:ext cx="802504" cy="124834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2E559A3-7196-4437-B356-7F3618709EEC}"/>
              </a:ext>
            </a:extLst>
          </p:cNvPr>
          <p:cNvSpPr txBox="1"/>
          <p:nvPr userDrawn="1"/>
        </p:nvSpPr>
        <p:spPr>
          <a:xfrm>
            <a:off x="12383784" y="-1359634"/>
            <a:ext cx="339732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it-IT" sz="1200" dirty="0"/>
              <a:t>CLICCA SU «YOUR PICTURE HERE» PER INSERIRE LA FOTO</a:t>
            </a:r>
          </a:p>
          <a:p>
            <a:pPr marL="342900" indent="-342900">
              <a:buAutoNum type="arabicParenR"/>
            </a:pPr>
            <a:r>
              <a:rPr lang="it-IT" sz="1200" dirty="0"/>
              <a:t>SU INSERISCI FORMA SELEZIONA LA FORMA RETTANGOLO E RICOPRI L’AREA DELL’IMMAGINE.</a:t>
            </a:r>
          </a:p>
          <a:p>
            <a:pPr marL="342900" indent="-342900">
              <a:buAutoNum type="arabicParenR"/>
            </a:pPr>
            <a:endParaRPr lang="it-IT" sz="1200" dirty="0"/>
          </a:p>
          <a:p>
            <a:pPr marL="342900" indent="-342900">
              <a:buAutoNum type="arabicParenR"/>
            </a:pPr>
            <a:endParaRPr lang="it-IT" sz="1200" dirty="0"/>
          </a:p>
          <a:p>
            <a:pPr marL="342900" indent="-342900">
              <a:buAutoNum type="arabicParenR"/>
            </a:pPr>
            <a:endParaRPr lang="it-IT" sz="1200" dirty="0"/>
          </a:p>
          <a:p>
            <a:pPr marL="342900" indent="-342900">
              <a:buAutoNum type="arabicParenR"/>
            </a:pPr>
            <a:endParaRPr lang="it-IT" sz="1200" dirty="0"/>
          </a:p>
          <a:p>
            <a:pPr marL="342900" indent="-342900">
              <a:buAutoNum type="arabicParenR"/>
            </a:pPr>
            <a:endParaRPr lang="it-IT" sz="1200" dirty="0"/>
          </a:p>
          <a:p>
            <a:pPr marL="342900" indent="-342900">
              <a:buAutoNum type="arabicParenR"/>
            </a:pPr>
            <a:endParaRPr lang="it-IT" sz="1200" dirty="0"/>
          </a:p>
          <a:p>
            <a:pPr marL="342900" indent="-342900">
              <a:buAutoNum type="arabicParenR"/>
            </a:pPr>
            <a:endParaRPr lang="it-IT" sz="1200" dirty="0"/>
          </a:p>
          <a:p>
            <a:pPr marL="342900" indent="-342900">
              <a:buAutoNum type="arabicParenR"/>
            </a:pPr>
            <a:endParaRPr lang="it-IT" sz="1200" dirty="0"/>
          </a:p>
          <a:p>
            <a:pPr marL="342900" indent="-342900">
              <a:buAutoNum type="arabicParenR"/>
            </a:pPr>
            <a:endParaRPr lang="it-IT" sz="1200" dirty="0"/>
          </a:p>
          <a:p>
            <a:pPr marL="342900" indent="-342900">
              <a:buAutoNum type="arabicParenR"/>
            </a:pPr>
            <a:endParaRPr lang="it-IT" sz="1200" dirty="0"/>
          </a:p>
          <a:p>
            <a:pPr marL="342900" indent="-342900">
              <a:buAutoNum type="arabicParenR"/>
            </a:pPr>
            <a:endParaRPr lang="it-IT" sz="1200" dirty="0"/>
          </a:p>
          <a:p>
            <a:pPr marL="342900" indent="-342900">
              <a:buAutoNum type="arabicParenR"/>
            </a:pPr>
            <a:r>
              <a:rPr lang="it-IT" sz="1200" dirty="0"/>
              <a:t>TENENDO SELEZIONATA LA FORMA. TASTO DESTRO: PORTA OGGETTO IN SECONDO PIANO</a:t>
            </a:r>
          </a:p>
          <a:p>
            <a:pPr marL="342900" indent="-342900">
              <a:buAutoNum type="arabicParenR"/>
            </a:pPr>
            <a:r>
              <a:rPr lang="it-IT" sz="1200" dirty="0"/>
              <a:t>SELEZIONA ORA LA FOTO E DI NUOVO TASTO DESTRO: PORTA IN SECONOD PIANO</a:t>
            </a:r>
          </a:p>
          <a:p>
            <a:pPr marL="342900" indent="-342900">
              <a:buAutoNum type="arabicParenR"/>
            </a:pPr>
            <a:r>
              <a:rPr lang="it-IT" sz="1200" dirty="0"/>
              <a:t>SELEZIONARE LA FORMA E IMPOSTRAE LA TRASPARENZA SU RIEMPIMENTO FORMA/ ALTRI COLORI DI RIEMPIMENTO IMPOSTARE LA TRASPARENZA AL 30%</a:t>
            </a:r>
          </a:p>
          <a:p>
            <a:endParaRPr lang="it-IT" sz="1200" dirty="0"/>
          </a:p>
          <a:p>
            <a:endParaRPr lang="it-IT" sz="1200" dirty="0"/>
          </a:p>
          <a:p>
            <a:pPr marL="342900" indent="-342900">
              <a:buAutoNum type="arabicParenR"/>
            </a:pPr>
            <a:endParaRPr lang="it-IT" sz="1200" dirty="0"/>
          </a:p>
          <a:p>
            <a:endParaRPr lang="it-IT" sz="1200" dirty="0"/>
          </a:p>
          <a:p>
            <a:endParaRPr lang="it-IT" sz="1200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16AA4C76-7B0A-4704-8445-C863688AA3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705868" y="-264555"/>
            <a:ext cx="2238763" cy="1528534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852A3889-D833-47E1-AB10-A197789255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840570" y="3809236"/>
            <a:ext cx="1766905" cy="2184241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xmlns="" id="{E02A19D1-0055-4D23-A037-2CB346E0ADC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44925" y="6436980"/>
            <a:ext cx="867364" cy="169132"/>
          </a:xfrm>
          <a:prstGeom prst="rect">
            <a:avLst/>
          </a:prstGeom>
        </p:spPr>
      </p:pic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xmlns="" id="{08F280E1-2F80-4E4F-B4C1-A10D23636D26}"/>
              </a:ext>
            </a:extLst>
          </p:cNvPr>
          <p:cNvCxnSpPr/>
          <p:nvPr userDrawn="1"/>
        </p:nvCxnSpPr>
        <p:spPr>
          <a:xfrm>
            <a:off x="10742466" y="6435876"/>
            <a:ext cx="0" cy="17134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8">
            <a:extLst>
              <a:ext uri="{FF2B5EF4-FFF2-40B4-BE49-F238E27FC236}">
                <a16:creationId xmlns:a16="http://schemas.microsoft.com/office/drawing/2014/main" xmlns="" id="{E6B5D98A-56E2-457E-B94B-6E41CA87DA0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035962" y="6414509"/>
            <a:ext cx="828035" cy="213281"/>
          </a:xfrm>
          <a:prstGeom prst="rect">
            <a:avLst/>
          </a:prstGeom>
        </p:spPr>
      </p:pic>
      <p:sp>
        <p:nvSpPr>
          <p:cNvPr id="20" name="object 6">
            <a:extLst>
              <a:ext uri="{FF2B5EF4-FFF2-40B4-BE49-F238E27FC236}">
                <a16:creationId xmlns:a16="http://schemas.microsoft.com/office/drawing/2014/main" xmlns="" id="{1AFCAE1A-3C4C-4013-A97F-7DA5371F4B03}"/>
              </a:ext>
            </a:extLst>
          </p:cNvPr>
          <p:cNvSpPr txBox="1"/>
          <p:nvPr userDrawn="1"/>
        </p:nvSpPr>
        <p:spPr>
          <a:xfrm>
            <a:off x="9177763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3194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6D97ADE3-C9EC-4066-B413-50B8D5B7B87E}"/>
              </a:ext>
            </a:extLst>
          </p:cNvPr>
          <p:cNvSpPr/>
          <p:nvPr userDrawn="1"/>
        </p:nvSpPr>
        <p:spPr>
          <a:xfrm>
            <a:off x="0" y="0"/>
            <a:ext cx="20821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xmlns="" id="{C77EBC4B-97FF-4030-B2C0-E53A9B5CDA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2129" y="365126"/>
            <a:ext cx="5256001" cy="22571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xmlns="" id="{801FED40-6899-4982-8AC7-A4EB4E4E42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052129" y="796455"/>
            <a:ext cx="802504" cy="124834"/>
          </a:xfrm>
          <a:prstGeom prst="rect">
            <a:avLst/>
          </a:prstGeom>
        </p:spPr>
      </p:pic>
      <p:sp>
        <p:nvSpPr>
          <p:cNvPr id="11" name="Ovale 10">
            <a:extLst>
              <a:ext uri="{FF2B5EF4-FFF2-40B4-BE49-F238E27FC236}">
                <a16:creationId xmlns:a16="http://schemas.microsoft.com/office/drawing/2014/main" xmlns="" id="{FBC62151-9089-488E-86F6-D3F9D070AEDD}"/>
              </a:ext>
            </a:extLst>
          </p:cNvPr>
          <p:cNvSpPr/>
          <p:nvPr userDrawn="1"/>
        </p:nvSpPr>
        <p:spPr>
          <a:xfrm>
            <a:off x="3052129" y="1167045"/>
            <a:ext cx="704623" cy="7046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xmlns="" id="{0A69EA01-ED3F-485C-BB75-15A7A1287E5C}"/>
              </a:ext>
            </a:extLst>
          </p:cNvPr>
          <p:cNvSpPr/>
          <p:nvPr userDrawn="1"/>
        </p:nvSpPr>
        <p:spPr>
          <a:xfrm>
            <a:off x="3052129" y="2309418"/>
            <a:ext cx="704623" cy="7046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xmlns="" id="{A149656E-9792-463C-AB92-87AF5F83DFF0}"/>
              </a:ext>
            </a:extLst>
          </p:cNvPr>
          <p:cNvSpPr/>
          <p:nvPr userDrawn="1"/>
        </p:nvSpPr>
        <p:spPr>
          <a:xfrm>
            <a:off x="3052129" y="3453546"/>
            <a:ext cx="704623" cy="7046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xmlns="" id="{FE6D5317-ABCB-4CEF-844F-216AF62002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52763" y="1297869"/>
            <a:ext cx="703262" cy="4429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N.</a:t>
            </a:r>
          </a:p>
        </p:txBody>
      </p:sp>
      <p:sp>
        <p:nvSpPr>
          <p:cNvPr id="18" name="Segnaposto testo 16">
            <a:extLst>
              <a:ext uri="{FF2B5EF4-FFF2-40B4-BE49-F238E27FC236}">
                <a16:creationId xmlns:a16="http://schemas.microsoft.com/office/drawing/2014/main" xmlns="" id="{05ED06AF-334B-40EF-BE07-2A08A879B1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52763" y="2448962"/>
            <a:ext cx="703262" cy="4429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N.</a:t>
            </a:r>
          </a:p>
        </p:txBody>
      </p:sp>
      <p:sp>
        <p:nvSpPr>
          <p:cNvPr id="19" name="Segnaposto testo 16">
            <a:extLst>
              <a:ext uri="{FF2B5EF4-FFF2-40B4-BE49-F238E27FC236}">
                <a16:creationId xmlns:a16="http://schemas.microsoft.com/office/drawing/2014/main" xmlns="" id="{F467F690-C46F-40A8-9DE6-6C9B0C73D8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52763" y="3622473"/>
            <a:ext cx="703262" cy="4429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N.</a:t>
            </a: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xmlns="" id="{2DB081BA-7648-4227-BC11-BDACB243FD69}"/>
              </a:ext>
            </a:extLst>
          </p:cNvPr>
          <p:cNvSpPr/>
          <p:nvPr userDrawn="1"/>
        </p:nvSpPr>
        <p:spPr>
          <a:xfrm>
            <a:off x="3052129" y="4583909"/>
            <a:ext cx="704623" cy="7046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Segnaposto testo 16">
            <a:extLst>
              <a:ext uri="{FF2B5EF4-FFF2-40B4-BE49-F238E27FC236}">
                <a16:creationId xmlns:a16="http://schemas.microsoft.com/office/drawing/2014/main" xmlns="" id="{38D6A606-72F5-4BF4-91A6-981D768698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2763" y="4752836"/>
            <a:ext cx="703262" cy="4429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N.</a:t>
            </a:r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xmlns="" id="{592BB0BC-1E12-4287-BAB7-D097DA1F7014}"/>
              </a:ext>
            </a:extLst>
          </p:cNvPr>
          <p:cNvSpPr/>
          <p:nvPr userDrawn="1"/>
        </p:nvSpPr>
        <p:spPr>
          <a:xfrm>
            <a:off x="3052129" y="5766417"/>
            <a:ext cx="704623" cy="7046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Segnaposto testo 16">
            <a:extLst>
              <a:ext uri="{FF2B5EF4-FFF2-40B4-BE49-F238E27FC236}">
                <a16:creationId xmlns:a16="http://schemas.microsoft.com/office/drawing/2014/main" xmlns="" id="{F5775254-D3CD-44D2-A255-E99811B7B9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763" y="5935344"/>
            <a:ext cx="703262" cy="4429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N.</a:t>
            </a:r>
          </a:p>
        </p:txBody>
      </p:sp>
      <p:sp>
        <p:nvSpPr>
          <p:cNvPr id="25" name="Segnaposto testo 24">
            <a:extLst>
              <a:ext uri="{FF2B5EF4-FFF2-40B4-BE49-F238E27FC236}">
                <a16:creationId xmlns:a16="http://schemas.microsoft.com/office/drawing/2014/main" xmlns="" id="{8352144B-F309-463A-9831-CE632DA982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21138" y="1078126"/>
            <a:ext cx="7216775" cy="21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xmlns="" id="{7E524F63-8AF4-41BB-BEBB-9F15EBE1E7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87800" y="1432139"/>
            <a:ext cx="7270750" cy="561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descrizione</a:t>
            </a:r>
          </a:p>
        </p:txBody>
      </p:sp>
      <p:sp>
        <p:nvSpPr>
          <p:cNvPr id="28" name="Segnaposto testo 24">
            <a:extLst>
              <a:ext uri="{FF2B5EF4-FFF2-40B4-BE49-F238E27FC236}">
                <a16:creationId xmlns:a16="http://schemas.microsoft.com/office/drawing/2014/main" xmlns="" id="{7F33F681-8B89-4EDE-822A-BE7B7F47DB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21138" y="2201846"/>
            <a:ext cx="7216775" cy="21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9" name="Segnaposto testo 26">
            <a:extLst>
              <a:ext uri="{FF2B5EF4-FFF2-40B4-BE49-F238E27FC236}">
                <a16:creationId xmlns:a16="http://schemas.microsoft.com/office/drawing/2014/main" xmlns="" id="{8382CE94-7C38-4A66-BDDA-04730553A2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87800" y="2555859"/>
            <a:ext cx="7270750" cy="561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descrizione</a:t>
            </a:r>
          </a:p>
        </p:txBody>
      </p:sp>
      <p:sp>
        <p:nvSpPr>
          <p:cNvPr id="30" name="Segnaposto testo 24">
            <a:extLst>
              <a:ext uri="{FF2B5EF4-FFF2-40B4-BE49-F238E27FC236}">
                <a16:creationId xmlns:a16="http://schemas.microsoft.com/office/drawing/2014/main" xmlns="" id="{E2164CD2-8BF5-454B-B953-2B2566AE1C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21138" y="3369634"/>
            <a:ext cx="7216775" cy="21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31" name="Segnaposto testo 26">
            <a:extLst>
              <a:ext uri="{FF2B5EF4-FFF2-40B4-BE49-F238E27FC236}">
                <a16:creationId xmlns:a16="http://schemas.microsoft.com/office/drawing/2014/main" xmlns="" id="{A3564CE8-AD4E-4C92-BB93-D372F1D230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87800" y="3723647"/>
            <a:ext cx="7270750" cy="561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descrizione</a:t>
            </a:r>
          </a:p>
        </p:txBody>
      </p:sp>
      <p:sp>
        <p:nvSpPr>
          <p:cNvPr id="32" name="Segnaposto testo 24">
            <a:extLst>
              <a:ext uri="{FF2B5EF4-FFF2-40B4-BE49-F238E27FC236}">
                <a16:creationId xmlns:a16="http://schemas.microsoft.com/office/drawing/2014/main" xmlns="" id="{35EE77E8-3F39-48BB-ACAD-E785782F92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21138" y="4460304"/>
            <a:ext cx="7216775" cy="21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33" name="Segnaposto testo 26">
            <a:extLst>
              <a:ext uri="{FF2B5EF4-FFF2-40B4-BE49-F238E27FC236}">
                <a16:creationId xmlns:a16="http://schemas.microsoft.com/office/drawing/2014/main" xmlns="" id="{263EEF32-E2CD-4D38-9C58-E765EC015B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87800" y="4814317"/>
            <a:ext cx="7270750" cy="561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descrizione</a:t>
            </a:r>
          </a:p>
        </p:txBody>
      </p:sp>
      <p:sp>
        <p:nvSpPr>
          <p:cNvPr id="34" name="Segnaposto testo 24">
            <a:extLst>
              <a:ext uri="{FF2B5EF4-FFF2-40B4-BE49-F238E27FC236}">
                <a16:creationId xmlns:a16="http://schemas.microsoft.com/office/drawing/2014/main" xmlns="" id="{127AB96C-7E71-411F-B42C-26235D5E04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21138" y="5617075"/>
            <a:ext cx="7216775" cy="21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35" name="Segnaposto testo 26">
            <a:extLst>
              <a:ext uri="{FF2B5EF4-FFF2-40B4-BE49-F238E27FC236}">
                <a16:creationId xmlns:a16="http://schemas.microsoft.com/office/drawing/2014/main" xmlns="" id="{4BEACDFF-9365-4858-9138-C9BD5B35A8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87800" y="5971088"/>
            <a:ext cx="7270750" cy="561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descrizione</a:t>
            </a:r>
          </a:p>
        </p:txBody>
      </p: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xmlns="" id="{54FB31FB-96AC-40BD-B34F-806CBA47AA3E}"/>
              </a:ext>
            </a:extLst>
          </p:cNvPr>
          <p:cNvCxnSpPr/>
          <p:nvPr userDrawn="1"/>
        </p:nvCxnSpPr>
        <p:spPr>
          <a:xfrm>
            <a:off x="3052129" y="2090936"/>
            <a:ext cx="8350329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xmlns="" id="{437CA13E-44DF-4AC5-88D3-60840A4A260C}"/>
              </a:ext>
            </a:extLst>
          </p:cNvPr>
          <p:cNvCxnSpPr/>
          <p:nvPr userDrawn="1"/>
        </p:nvCxnSpPr>
        <p:spPr>
          <a:xfrm>
            <a:off x="3052129" y="3247707"/>
            <a:ext cx="8350329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xmlns="" id="{FD395F4B-AE11-49A5-A11A-D4FD651C1836}"/>
              </a:ext>
            </a:extLst>
          </p:cNvPr>
          <p:cNvCxnSpPr/>
          <p:nvPr userDrawn="1"/>
        </p:nvCxnSpPr>
        <p:spPr>
          <a:xfrm>
            <a:off x="3052129" y="4360411"/>
            <a:ext cx="8350329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xmlns="" id="{742906B0-42FF-46DC-BF94-5F27464E95E8}"/>
              </a:ext>
            </a:extLst>
          </p:cNvPr>
          <p:cNvCxnSpPr/>
          <p:nvPr userDrawn="1"/>
        </p:nvCxnSpPr>
        <p:spPr>
          <a:xfrm>
            <a:off x="3052129" y="5484132"/>
            <a:ext cx="8350329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magine 35">
            <a:extLst>
              <a:ext uri="{FF2B5EF4-FFF2-40B4-BE49-F238E27FC236}">
                <a16:creationId xmlns:a16="http://schemas.microsoft.com/office/drawing/2014/main" xmlns="" id="{DE01D8DF-D345-450C-B296-5C23B205C1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68710" y="6471040"/>
            <a:ext cx="808255" cy="157606"/>
          </a:xfrm>
          <a:prstGeom prst="rect">
            <a:avLst/>
          </a:prstGeom>
        </p:spPr>
      </p:pic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xmlns="" id="{F766E6DD-B68B-402B-8AA7-656622282E0D}"/>
              </a:ext>
            </a:extLst>
          </p:cNvPr>
          <p:cNvCxnSpPr>
            <a:cxnSpLocks/>
          </p:cNvCxnSpPr>
          <p:nvPr userDrawn="1"/>
        </p:nvCxnSpPr>
        <p:spPr>
          <a:xfrm>
            <a:off x="1051675" y="6382970"/>
            <a:ext cx="0" cy="28205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Immagine 43">
            <a:extLst>
              <a:ext uri="{FF2B5EF4-FFF2-40B4-BE49-F238E27FC236}">
                <a16:creationId xmlns:a16="http://schemas.microsoft.com/office/drawing/2014/main" xmlns="" id="{0251F9BB-23C2-4FFE-B96A-D17CA0990F3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88833" y="6435841"/>
            <a:ext cx="748533" cy="19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5930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indice contenuti-TIP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6D97ADE3-C9EC-4066-B413-50B8D5B7B87E}"/>
              </a:ext>
            </a:extLst>
          </p:cNvPr>
          <p:cNvSpPr/>
          <p:nvPr userDrawn="1"/>
        </p:nvSpPr>
        <p:spPr>
          <a:xfrm>
            <a:off x="0" y="0"/>
            <a:ext cx="2082188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xmlns="" id="{C77EBC4B-97FF-4030-B2C0-E53A9B5CDA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2129" y="365126"/>
            <a:ext cx="5256001" cy="22571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xmlns="" id="{801FED40-6899-4982-8AC7-A4EB4E4E42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052129" y="796455"/>
            <a:ext cx="802504" cy="124834"/>
          </a:xfrm>
          <a:prstGeom prst="rect">
            <a:avLst/>
          </a:prstGeom>
        </p:spPr>
      </p:pic>
      <p:sp>
        <p:nvSpPr>
          <p:cNvPr id="11" name="Ovale 10">
            <a:extLst>
              <a:ext uri="{FF2B5EF4-FFF2-40B4-BE49-F238E27FC236}">
                <a16:creationId xmlns:a16="http://schemas.microsoft.com/office/drawing/2014/main" xmlns="" id="{FBC62151-9089-488E-86F6-D3F9D070AEDD}"/>
              </a:ext>
            </a:extLst>
          </p:cNvPr>
          <p:cNvSpPr/>
          <p:nvPr userDrawn="1"/>
        </p:nvSpPr>
        <p:spPr>
          <a:xfrm>
            <a:off x="3052129" y="1167045"/>
            <a:ext cx="704623" cy="70462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xmlns="" id="{0A69EA01-ED3F-485C-BB75-15A7A1287E5C}"/>
              </a:ext>
            </a:extLst>
          </p:cNvPr>
          <p:cNvSpPr/>
          <p:nvPr userDrawn="1"/>
        </p:nvSpPr>
        <p:spPr>
          <a:xfrm>
            <a:off x="3052129" y="3149099"/>
            <a:ext cx="704623" cy="70462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xmlns="" id="{A149656E-9792-463C-AB92-87AF5F83DFF0}"/>
              </a:ext>
            </a:extLst>
          </p:cNvPr>
          <p:cNvSpPr/>
          <p:nvPr userDrawn="1"/>
        </p:nvSpPr>
        <p:spPr>
          <a:xfrm>
            <a:off x="3052129" y="5214065"/>
            <a:ext cx="704623" cy="70462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xmlns="" id="{FE6D5317-ABCB-4CEF-844F-216AF62002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52763" y="1297869"/>
            <a:ext cx="703262" cy="4429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N.</a:t>
            </a:r>
          </a:p>
        </p:txBody>
      </p:sp>
      <p:sp>
        <p:nvSpPr>
          <p:cNvPr id="18" name="Segnaposto testo 16">
            <a:extLst>
              <a:ext uri="{FF2B5EF4-FFF2-40B4-BE49-F238E27FC236}">
                <a16:creationId xmlns:a16="http://schemas.microsoft.com/office/drawing/2014/main" xmlns="" id="{05ED06AF-334B-40EF-BE07-2A08A879B1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52763" y="3288643"/>
            <a:ext cx="703262" cy="4429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N.</a:t>
            </a:r>
          </a:p>
        </p:txBody>
      </p:sp>
      <p:sp>
        <p:nvSpPr>
          <p:cNvPr id="19" name="Segnaposto testo 16">
            <a:extLst>
              <a:ext uri="{FF2B5EF4-FFF2-40B4-BE49-F238E27FC236}">
                <a16:creationId xmlns:a16="http://schemas.microsoft.com/office/drawing/2014/main" xmlns="" id="{F467F690-C46F-40A8-9DE6-6C9B0C73D8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52763" y="5382992"/>
            <a:ext cx="703262" cy="4429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N.</a:t>
            </a:r>
          </a:p>
        </p:txBody>
      </p:sp>
      <p:sp>
        <p:nvSpPr>
          <p:cNvPr id="25" name="Segnaposto testo 24">
            <a:extLst>
              <a:ext uri="{FF2B5EF4-FFF2-40B4-BE49-F238E27FC236}">
                <a16:creationId xmlns:a16="http://schemas.microsoft.com/office/drawing/2014/main" xmlns="" id="{8352144B-F309-463A-9831-CE632DA982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21138" y="1078126"/>
            <a:ext cx="7216775" cy="21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xmlns="" id="{7E524F63-8AF4-41BB-BEBB-9F15EBE1E7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87800" y="1432139"/>
            <a:ext cx="7270750" cy="561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descrizione</a:t>
            </a:r>
          </a:p>
        </p:txBody>
      </p:sp>
      <p:sp>
        <p:nvSpPr>
          <p:cNvPr id="28" name="Segnaposto testo 24">
            <a:extLst>
              <a:ext uri="{FF2B5EF4-FFF2-40B4-BE49-F238E27FC236}">
                <a16:creationId xmlns:a16="http://schemas.microsoft.com/office/drawing/2014/main" xmlns="" id="{7F33F681-8B89-4EDE-822A-BE7B7F47DB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21138" y="3041527"/>
            <a:ext cx="7216775" cy="21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9" name="Segnaposto testo 26">
            <a:extLst>
              <a:ext uri="{FF2B5EF4-FFF2-40B4-BE49-F238E27FC236}">
                <a16:creationId xmlns:a16="http://schemas.microsoft.com/office/drawing/2014/main" xmlns="" id="{8382CE94-7C38-4A66-BDDA-04730553A2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87800" y="3395540"/>
            <a:ext cx="7270750" cy="561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descrizione</a:t>
            </a:r>
          </a:p>
        </p:txBody>
      </p:sp>
      <p:sp>
        <p:nvSpPr>
          <p:cNvPr id="30" name="Segnaposto testo 24">
            <a:extLst>
              <a:ext uri="{FF2B5EF4-FFF2-40B4-BE49-F238E27FC236}">
                <a16:creationId xmlns:a16="http://schemas.microsoft.com/office/drawing/2014/main" xmlns="" id="{E2164CD2-8BF5-454B-B953-2B2566AE1C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21138" y="5053431"/>
            <a:ext cx="7216775" cy="21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31" name="Segnaposto testo 26">
            <a:extLst>
              <a:ext uri="{FF2B5EF4-FFF2-40B4-BE49-F238E27FC236}">
                <a16:creationId xmlns:a16="http://schemas.microsoft.com/office/drawing/2014/main" xmlns="" id="{A3564CE8-AD4E-4C92-BB93-D372F1D230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87800" y="5484166"/>
            <a:ext cx="7270750" cy="561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descrizione</a:t>
            </a:r>
          </a:p>
        </p:txBody>
      </p: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xmlns="" id="{54FB31FB-96AC-40BD-B34F-806CBA47AA3E}"/>
              </a:ext>
            </a:extLst>
          </p:cNvPr>
          <p:cNvCxnSpPr/>
          <p:nvPr userDrawn="1"/>
        </p:nvCxnSpPr>
        <p:spPr>
          <a:xfrm>
            <a:off x="3052129" y="2718531"/>
            <a:ext cx="8350329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xmlns="" id="{437CA13E-44DF-4AC5-88D3-60840A4A260C}"/>
              </a:ext>
            </a:extLst>
          </p:cNvPr>
          <p:cNvCxnSpPr/>
          <p:nvPr userDrawn="1"/>
        </p:nvCxnSpPr>
        <p:spPr>
          <a:xfrm>
            <a:off x="3052129" y="4776639"/>
            <a:ext cx="8350329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Immagine 42">
            <a:extLst>
              <a:ext uri="{FF2B5EF4-FFF2-40B4-BE49-F238E27FC236}">
                <a16:creationId xmlns:a16="http://schemas.microsoft.com/office/drawing/2014/main" xmlns="" id="{3EB2C392-E5E8-4ECE-835A-AC20A456BB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62380" y="6435841"/>
            <a:ext cx="748533" cy="19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38679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C008F1A-97BC-43B4-B43D-9358103BB8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335797"/>
            <a:ext cx="7369615" cy="2074628"/>
          </a:xfrm>
          <a:prstGeom prst="rect">
            <a:avLst/>
          </a:prstGeom>
        </p:spPr>
        <p:txBody>
          <a:bodyPr anchor="b"/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it-IT" dirty="0"/>
              <a:t>TITOLO SEZIONE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50EC1F6-701F-4AAE-8312-A416D8C98FA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736961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il testo</a:t>
            </a: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xmlns="" id="{D91EB2FD-1C7A-4F09-83A4-AD1FE5B800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87436" y="1902807"/>
            <a:ext cx="802504" cy="124834"/>
          </a:xfrm>
          <a:prstGeom prst="rect">
            <a:avLst/>
          </a:prstGeom>
        </p:spPr>
      </p:pic>
      <p:sp>
        <p:nvSpPr>
          <p:cNvPr id="13" name="Segnaposto testo 12">
            <a:extLst>
              <a:ext uri="{FF2B5EF4-FFF2-40B4-BE49-F238E27FC236}">
                <a16:creationId xmlns:a16="http://schemas.microsoft.com/office/drawing/2014/main" xmlns="" id="{E795AECE-A70B-4623-B63D-F1BDE8B901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7400" y="998872"/>
            <a:ext cx="3404772" cy="7173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N. sezione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C55C84EB-B382-4B3D-994B-AA6BF9FA76E0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9258594" y="1"/>
            <a:ext cx="293340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xmlns="" id="{80D35473-B5F1-46AE-9209-E7B9926E15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44919" y="6436979"/>
            <a:ext cx="867370" cy="169133"/>
          </a:xfrm>
          <a:prstGeom prst="rect">
            <a:avLst/>
          </a:prstGeom>
        </p:spPr>
      </p:pic>
      <p:sp>
        <p:nvSpPr>
          <p:cNvPr id="19" name="object 6">
            <a:extLst>
              <a:ext uri="{FF2B5EF4-FFF2-40B4-BE49-F238E27FC236}">
                <a16:creationId xmlns:a16="http://schemas.microsoft.com/office/drawing/2014/main" xmlns="" id="{93EEC2F8-7101-4B98-B058-01780A912C88}"/>
              </a:ext>
            </a:extLst>
          </p:cNvPr>
          <p:cNvSpPr txBox="1"/>
          <p:nvPr userDrawn="1"/>
        </p:nvSpPr>
        <p:spPr>
          <a:xfrm>
            <a:off x="6247645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xmlns="" id="{10F2ADB9-FC16-45AF-B631-134B5C6E9A5F}"/>
              </a:ext>
            </a:extLst>
          </p:cNvPr>
          <p:cNvCxnSpPr/>
          <p:nvPr userDrawn="1"/>
        </p:nvCxnSpPr>
        <p:spPr>
          <a:xfrm>
            <a:off x="7812348" y="6435876"/>
            <a:ext cx="0" cy="17134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3188D611-924B-4D39-9002-09250283BD3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134075" y="6414509"/>
            <a:ext cx="828031" cy="21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75081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+ paragra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D97E775-028C-4897-AB34-69EE44624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076" y="365126"/>
            <a:ext cx="5256001" cy="22571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xmlns="" id="{4B6527F3-6700-4721-8A6B-4E9B560614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1076" y="796455"/>
            <a:ext cx="802504" cy="124834"/>
          </a:xfrm>
          <a:prstGeom prst="rect">
            <a:avLst/>
          </a:prstGeom>
        </p:spPr>
      </p:pic>
      <p:sp>
        <p:nvSpPr>
          <p:cNvPr id="12" name="Segnaposto testo 11">
            <a:extLst>
              <a:ext uri="{FF2B5EF4-FFF2-40B4-BE49-F238E27FC236}">
                <a16:creationId xmlns:a16="http://schemas.microsoft.com/office/drawing/2014/main" xmlns="" id="{1955EBD7-97F2-45C4-8720-06D7B6B681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1195388"/>
            <a:ext cx="11065559" cy="4670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</a:defRPr>
            </a:lvl2pPr>
            <a:lvl3pPr marL="914400" indent="0">
              <a:buNone/>
              <a:defRPr sz="1400">
                <a:solidFill>
                  <a:schemeClr val="accent4"/>
                </a:solidFill>
              </a:defRPr>
            </a:lvl3pPr>
            <a:lvl4pPr marL="1371600" indent="0">
              <a:buNone/>
              <a:defRPr sz="1400">
                <a:solidFill>
                  <a:schemeClr val="accent4"/>
                </a:solidFill>
              </a:defRPr>
            </a:lvl4pPr>
            <a:lvl5pPr marL="1828800" indent="0">
              <a:buNone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it-IT" dirty="0"/>
              <a:t>Inserisci testo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BB6967BA-B3C7-461E-B0BB-6A7AA09497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44919" y="6436979"/>
            <a:ext cx="867370" cy="169133"/>
          </a:xfrm>
          <a:prstGeom prst="rect">
            <a:avLst/>
          </a:prstGeom>
        </p:spPr>
      </p:pic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xmlns="" id="{01A54D47-9E6F-418E-B477-31B12A04DD51}"/>
              </a:ext>
            </a:extLst>
          </p:cNvPr>
          <p:cNvCxnSpPr/>
          <p:nvPr userDrawn="1"/>
        </p:nvCxnSpPr>
        <p:spPr>
          <a:xfrm>
            <a:off x="10742466" y="6435876"/>
            <a:ext cx="0" cy="17134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>
            <a:extLst>
              <a:ext uri="{FF2B5EF4-FFF2-40B4-BE49-F238E27FC236}">
                <a16:creationId xmlns:a16="http://schemas.microsoft.com/office/drawing/2014/main" xmlns="" id="{BAA60B35-C055-4BFC-A84F-3B94070E8BB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035962" y="6414509"/>
            <a:ext cx="828035" cy="213282"/>
          </a:xfrm>
          <a:prstGeom prst="rect">
            <a:avLst/>
          </a:prstGeom>
        </p:spPr>
      </p:pic>
      <p:sp>
        <p:nvSpPr>
          <p:cNvPr id="18" name="object 6">
            <a:extLst>
              <a:ext uri="{FF2B5EF4-FFF2-40B4-BE49-F238E27FC236}">
                <a16:creationId xmlns:a16="http://schemas.microsoft.com/office/drawing/2014/main" xmlns="" id="{51CB7940-DC63-4DD6-8E4F-0A4B3E714A9E}"/>
              </a:ext>
            </a:extLst>
          </p:cNvPr>
          <p:cNvSpPr txBox="1"/>
          <p:nvPr userDrawn="1"/>
        </p:nvSpPr>
        <p:spPr>
          <a:xfrm>
            <a:off x="9177763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07067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+ immagine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0" y="4363"/>
            <a:ext cx="559656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xmlns="" id="{B3A901B6-ACD8-429B-AE1C-FCDBCC9BA8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0676" y="261467"/>
            <a:ext cx="5848829" cy="32937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xmlns="" id="{8A81A1B8-1F2B-413C-883F-AAF1E8D5DE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10676" y="796455"/>
            <a:ext cx="802504" cy="124834"/>
          </a:xfrm>
          <a:prstGeom prst="rect">
            <a:avLst/>
          </a:prstGeom>
        </p:spPr>
      </p:pic>
      <p:sp>
        <p:nvSpPr>
          <p:cNvPr id="17" name="Segnaposto testo 11">
            <a:extLst>
              <a:ext uri="{FF2B5EF4-FFF2-40B4-BE49-F238E27FC236}">
                <a16:creationId xmlns:a16="http://schemas.microsoft.com/office/drawing/2014/main" xmlns="" id="{8946C278-FEFB-4242-B5D9-8DC1B24E15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0677" y="1195388"/>
            <a:ext cx="5849228" cy="467042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l"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</a:defRPr>
            </a:lvl2pPr>
            <a:lvl3pPr marL="914400" indent="0">
              <a:buNone/>
              <a:defRPr sz="1400">
                <a:solidFill>
                  <a:schemeClr val="accent4"/>
                </a:solidFill>
              </a:defRPr>
            </a:lvl3pPr>
            <a:lvl4pPr marL="1371600" indent="0">
              <a:buNone/>
              <a:defRPr sz="1400">
                <a:solidFill>
                  <a:schemeClr val="accent4"/>
                </a:solidFill>
              </a:defRPr>
            </a:lvl4pPr>
            <a:lvl5pPr marL="1828800" indent="0">
              <a:buNone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it-IT" dirty="0"/>
              <a:t>Punto Elenco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09DD43A2-CAC6-46F9-9AA3-331B4CBDB3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010676" y="6436979"/>
            <a:ext cx="867370" cy="169133"/>
          </a:xfrm>
          <a:prstGeom prst="rect">
            <a:avLst/>
          </a:prstGeom>
        </p:spPr>
      </p:pic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xmlns="" id="{755F2E26-BCE3-4890-BFDE-65506BD1E23F}"/>
              </a:ext>
            </a:extLst>
          </p:cNvPr>
          <p:cNvCxnSpPr/>
          <p:nvPr userDrawn="1"/>
        </p:nvCxnSpPr>
        <p:spPr>
          <a:xfrm>
            <a:off x="10742466" y="6435876"/>
            <a:ext cx="0" cy="17134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F7FA17C4-395E-49A1-9B13-3B41CD0BC6F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035962" y="6414509"/>
            <a:ext cx="828035" cy="213282"/>
          </a:xfrm>
          <a:prstGeom prst="rect">
            <a:avLst/>
          </a:prstGeom>
        </p:spPr>
      </p:pic>
      <p:sp>
        <p:nvSpPr>
          <p:cNvPr id="22" name="object 6">
            <a:extLst>
              <a:ext uri="{FF2B5EF4-FFF2-40B4-BE49-F238E27FC236}">
                <a16:creationId xmlns:a16="http://schemas.microsoft.com/office/drawing/2014/main" xmlns="" id="{0DD2CC0F-6047-4B8C-953F-79C999CDBD15}"/>
              </a:ext>
            </a:extLst>
          </p:cNvPr>
          <p:cNvSpPr txBox="1"/>
          <p:nvPr userDrawn="1"/>
        </p:nvSpPr>
        <p:spPr>
          <a:xfrm>
            <a:off x="9177763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12047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to+ immagine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059168EC-2362-4EFB-9D79-81DCABF95BA7}"/>
              </a:ext>
            </a:extLst>
          </p:cNvPr>
          <p:cNvSpPr/>
          <p:nvPr userDrawn="1"/>
        </p:nvSpPr>
        <p:spPr>
          <a:xfrm>
            <a:off x="0" y="0"/>
            <a:ext cx="12191999" cy="6862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486385" y="-7360"/>
            <a:ext cx="4705615" cy="6875334"/>
          </a:xfrm>
          <a:custGeom>
            <a:avLst/>
            <a:gdLst>
              <a:gd name="connsiteX0" fmla="*/ 0 w 5596569"/>
              <a:gd name="connsiteY0" fmla="*/ 0 h 6858000"/>
              <a:gd name="connsiteX1" fmla="*/ 5596569 w 5596569"/>
              <a:gd name="connsiteY1" fmla="*/ 0 h 6858000"/>
              <a:gd name="connsiteX2" fmla="*/ 5596569 w 5596569"/>
              <a:gd name="connsiteY2" fmla="*/ 6858000 h 6858000"/>
              <a:gd name="connsiteX3" fmla="*/ 0 w 5596569"/>
              <a:gd name="connsiteY3" fmla="*/ 6858000 h 6858000"/>
              <a:gd name="connsiteX4" fmla="*/ 0 w 5596569"/>
              <a:gd name="connsiteY4" fmla="*/ 0 h 6858000"/>
              <a:gd name="connsiteX0" fmla="*/ 0 w 5596569"/>
              <a:gd name="connsiteY0" fmla="*/ 0 h 6858000"/>
              <a:gd name="connsiteX1" fmla="*/ 5596569 w 5596569"/>
              <a:gd name="connsiteY1" fmla="*/ 0 h 6858000"/>
              <a:gd name="connsiteX2" fmla="*/ 5596569 w 5596569"/>
              <a:gd name="connsiteY2" fmla="*/ 6858000 h 6858000"/>
              <a:gd name="connsiteX3" fmla="*/ 2977662 w 5596569"/>
              <a:gd name="connsiteY3" fmla="*/ 6846277 h 6858000"/>
              <a:gd name="connsiteX4" fmla="*/ 0 w 5596569"/>
              <a:gd name="connsiteY4" fmla="*/ 0 h 6858000"/>
              <a:gd name="connsiteX0" fmla="*/ 0 w 4705615"/>
              <a:gd name="connsiteY0" fmla="*/ 0 h 6869723"/>
              <a:gd name="connsiteX1" fmla="*/ 4705615 w 4705615"/>
              <a:gd name="connsiteY1" fmla="*/ 11723 h 6869723"/>
              <a:gd name="connsiteX2" fmla="*/ 4705615 w 4705615"/>
              <a:gd name="connsiteY2" fmla="*/ 6869723 h 6869723"/>
              <a:gd name="connsiteX3" fmla="*/ 2086708 w 4705615"/>
              <a:gd name="connsiteY3" fmla="*/ 6858000 h 6869723"/>
              <a:gd name="connsiteX4" fmla="*/ 0 w 4705615"/>
              <a:gd name="connsiteY4" fmla="*/ 0 h 6869723"/>
              <a:gd name="connsiteX0" fmla="*/ 0 w 4705615"/>
              <a:gd name="connsiteY0" fmla="*/ 0 h 6875334"/>
              <a:gd name="connsiteX1" fmla="*/ 4705615 w 4705615"/>
              <a:gd name="connsiteY1" fmla="*/ 11723 h 6875334"/>
              <a:gd name="connsiteX2" fmla="*/ 4705615 w 4705615"/>
              <a:gd name="connsiteY2" fmla="*/ 6869723 h 6875334"/>
              <a:gd name="connsiteX3" fmla="*/ 2099709 w 4705615"/>
              <a:gd name="connsiteY3" fmla="*/ 6875334 h 6875334"/>
              <a:gd name="connsiteX4" fmla="*/ 0 w 4705615"/>
              <a:gd name="connsiteY4" fmla="*/ 0 h 687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5615" h="6875334">
                <a:moveTo>
                  <a:pt x="0" y="0"/>
                </a:moveTo>
                <a:lnTo>
                  <a:pt x="4705615" y="11723"/>
                </a:lnTo>
                <a:lnTo>
                  <a:pt x="4705615" y="6869723"/>
                </a:lnTo>
                <a:lnTo>
                  <a:pt x="2099709" y="687533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xmlns="" id="{B3A901B6-ACD8-429B-AE1C-FCDBCC9BA8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902" y="261467"/>
            <a:ext cx="5848829" cy="32937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xmlns="" id="{8A81A1B8-1F2B-413C-883F-AAF1E8D5DE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8902" y="796455"/>
            <a:ext cx="802504" cy="124834"/>
          </a:xfrm>
          <a:prstGeom prst="rect">
            <a:avLst/>
          </a:prstGeom>
        </p:spPr>
      </p:pic>
      <p:sp>
        <p:nvSpPr>
          <p:cNvPr id="17" name="Segnaposto testo 11">
            <a:extLst>
              <a:ext uri="{FF2B5EF4-FFF2-40B4-BE49-F238E27FC236}">
                <a16:creationId xmlns:a16="http://schemas.microsoft.com/office/drawing/2014/main" xmlns="" id="{8946C278-FEFB-4242-B5D9-8DC1B24E15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8903" y="1195388"/>
            <a:ext cx="5849228" cy="467042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</a:defRPr>
            </a:lvl2pPr>
            <a:lvl3pPr marL="914400" indent="0">
              <a:buNone/>
              <a:defRPr sz="1400">
                <a:solidFill>
                  <a:schemeClr val="accent4"/>
                </a:solidFill>
              </a:defRPr>
            </a:lvl3pPr>
            <a:lvl4pPr marL="1371600" indent="0">
              <a:buNone/>
              <a:defRPr sz="1400">
                <a:solidFill>
                  <a:schemeClr val="accent4"/>
                </a:solidFill>
              </a:defRPr>
            </a:lvl4pPr>
            <a:lvl5pPr marL="1828800" indent="0">
              <a:buNone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it-IT" dirty="0"/>
              <a:t>Punto Elenco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3B6AF6B0-D2A1-4F71-AA75-A8B455EAFE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44925" y="6436980"/>
            <a:ext cx="867364" cy="169132"/>
          </a:xfrm>
          <a:prstGeom prst="rect">
            <a:avLst/>
          </a:prstGeom>
        </p:spPr>
      </p:pic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xmlns="" id="{17501B49-FE23-4725-BD75-ECF422236F1A}"/>
              </a:ext>
            </a:extLst>
          </p:cNvPr>
          <p:cNvCxnSpPr>
            <a:cxnSpLocks/>
          </p:cNvCxnSpPr>
          <p:nvPr userDrawn="1"/>
        </p:nvCxnSpPr>
        <p:spPr>
          <a:xfrm>
            <a:off x="7984119" y="6435876"/>
            <a:ext cx="0" cy="16583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8">
            <a:extLst>
              <a:ext uri="{FF2B5EF4-FFF2-40B4-BE49-F238E27FC236}">
                <a16:creationId xmlns:a16="http://schemas.microsoft.com/office/drawing/2014/main" xmlns="" id="{E88F5201-9954-4845-A2AC-3F8E34D2FB1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277615" y="6414510"/>
            <a:ext cx="828035" cy="206424"/>
          </a:xfrm>
          <a:prstGeom prst="rect">
            <a:avLst/>
          </a:prstGeom>
        </p:spPr>
      </p:pic>
      <p:sp>
        <p:nvSpPr>
          <p:cNvPr id="20" name="object 6">
            <a:extLst>
              <a:ext uri="{FF2B5EF4-FFF2-40B4-BE49-F238E27FC236}">
                <a16:creationId xmlns:a16="http://schemas.microsoft.com/office/drawing/2014/main" xmlns="" id="{4F0FC0C3-7082-496A-896F-F6FA01E5B3B5}"/>
              </a:ext>
            </a:extLst>
          </p:cNvPr>
          <p:cNvSpPr txBox="1"/>
          <p:nvPr userDrawn="1"/>
        </p:nvSpPr>
        <p:spPr>
          <a:xfrm>
            <a:off x="6419416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83200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+ 2 immagin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D97E775-028C-4897-AB34-69EE44624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076" y="365126"/>
            <a:ext cx="5256001" cy="22571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xmlns="" id="{4B6527F3-6700-4721-8A6B-4E9B560614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1076" y="796455"/>
            <a:ext cx="802504" cy="124834"/>
          </a:xfrm>
          <a:prstGeom prst="rect">
            <a:avLst/>
          </a:prstGeom>
        </p:spPr>
      </p:pic>
      <p:sp>
        <p:nvSpPr>
          <p:cNvPr id="12" name="Segnaposto testo 11">
            <a:extLst>
              <a:ext uri="{FF2B5EF4-FFF2-40B4-BE49-F238E27FC236}">
                <a16:creationId xmlns:a16="http://schemas.microsoft.com/office/drawing/2014/main" xmlns="" id="{1955EBD7-97F2-45C4-8720-06D7B6B681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1195388"/>
            <a:ext cx="5255602" cy="4670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</a:defRPr>
            </a:lvl2pPr>
            <a:lvl3pPr marL="914400" indent="0">
              <a:buNone/>
              <a:defRPr sz="1400">
                <a:solidFill>
                  <a:schemeClr val="accent4"/>
                </a:solidFill>
              </a:defRPr>
            </a:lvl3pPr>
            <a:lvl4pPr marL="1371600" indent="0">
              <a:buNone/>
              <a:defRPr sz="1400">
                <a:solidFill>
                  <a:schemeClr val="accent4"/>
                </a:solidFill>
              </a:defRPr>
            </a:lvl4pPr>
            <a:lvl5pPr marL="1828800" indent="0">
              <a:buNone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it-IT" dirty="0"/>
              <a:t>Paragrafo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6961796A-771D-49C6-BA1C-BF9BA0529671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6180463" y="4363"/>
            <a:ext cx="6011537" cy="34623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xmlns="" id="{117E4A0C-6312-4405-855B-463D29AF0A01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6180463" y="3701667"/>
            <a:ext cx="6011537" cy="31563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xmlns="" id="{FD8EBC2B-8EA9-43AD-A85F-28BB7C6C40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44919" y="6436979"/>
            <a:ext cx="867370" cy="169133"/>
          </a:xfrm>
          <a:prstGeom prst="rect">
            <a:avLst/>
          </a:prstGeom>
        </p:spPr>
      </p:pic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xmlns="" id="{3313C783-EF6D-459B-8380-6F839C9ABC5D}"/>
              </a:ext>
            </a:extLst>
          </p:cNvPr>
          <p:cNvCxnSpPr/>
          <p:nvPr userDrawn="1"/>
        </p:nvCxnSpPr>
        <p:spPr>
          <a:xfrm>
            <a:off x="4505546" y="6435876"/>
            <a:ext cx="0" cy="17134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magine 19">
            <a:extLst>
              <a:ext uri="{FF2B5EF4-FFF2-40B4-BE49-F238E27FC236}">
                <a16:creationId xmlns:a16="http://schemas.microsoft.com/office/drawing/2014/main" xmlns="" id="{C3128E61-24BA-46B2-9415-9B2E16E582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799042" y="6414509"/>
            <a:ext cx="828035" cy="213282"/>
          </a:xfrm>
          <a:prstGeom prst="rect">
            <a:avLst/>
          </a:prstGeom>
        </p:spPr>
      </p:pic>
      <p:sp>
        <p:nvSpPr>
          <p:cNvPr id="21" name="object 6">
            <a:extLst>
              <a:ext uri="{FF2B5EF4-FFF2-40B4-BE49-F238E27FC236}">
                <a16:creationId xmlns:a16="http://schemas.microsoft.com/office/drawing/2014/main" xmlns="" id="{882CC6DF-CA4A-4CAA-B75D-3A30D0989A02}"/>
              </a:ext>
            </a:extLst>
          </p:cNvPr>
          <p:cNvSpPr txBox="1"/>
          <p:nvPr userDrawn="1"/>
        </p:nvSpPr>
        <p:spPr>
          <a:xfrm>
            <a:off x="2940843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03371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+ 3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681556" y="4363"/>
            <a:ext cx="350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0" y="0"/>
            <a:ext cx="3504000" cy="3356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0" y="3501008"/>
            <a:ext cx="3504000" cy="3356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xmlns="" id="{B3A901B6-ACD8-429B-AE1C-FCDBCC9BA8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8142" y="261467"/>
            <a:ext cx="4261364" cy="32937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xmlns="" id="{8A81A1B8-1F2B-413C-883F-AAF1E8D5DE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598141" y="796455"/>
            <a:ext cx="802504" cy="124834"/>
          </a:xfrm>
          <a:prstGeom prst="rect">
            <a:avLst/>
          </a:prstGeom>
        </p:spPr>
      </p:pic>
      <p:sp>
        <p:nvSpPr>
          <p:cNvPr id="17" name="Segnaposto testo 11">
            <a:extLst>
              <a:ext uri="{FF2B5EF4-FFF2-40B4-BE49-F238E27FC236}">
                <a16:creationId xmlns:a16="http://schemas.microsoft.com/office/drawing/2014/main" xmlns="" id="{8946C278-FEFB-4242-B5D9-8DC1B24E15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8541" y="1195388"/>
            <a:ext cx="4261364" cy="4670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</a:defRPr>
            </a:lvl2pPr>
            <a:lvl3pPr marL="914400" indent="0">
              <a:buNone/>
              <a:defRPr sz="1400">
                <a:solidFill>
                  <a:schemeClr val="accent4"/>
                </a:solidFill>
              </a:defRPr>
            </a:lvl3pPr>
            <a:lvl4pPr marL="1371600" indent="0">
              <a:buNone/>
              <a:defRPr sz="1400">
                <a:solidFill>
                  <a:schemeClr val="accent4"/>
                </a:solidFill>
              </a:defRPr>
            </a:lvl4pPr>
            <a:lvl5pPr marL="1828800" indent="0">
              <a:buNone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it-IT" dirty="0"/>
              <a:t>Paragrafo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xmlns="" id="{C604EBA9-A4CE-48BA-8724-589C51B721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533275" y="6436979"/>
            <a:ext cx="867370" cy="169133"/>
          </a:xfrm>
          <a:prstGeom prst="rect">
            <a:avLst/>
          </a:prstGeom>
        </p:spPr>
      </p:pic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xmlns="" id="{7B57F200-5F4B-4557-987C-6E438B3547B8}"/>
              </a:ext>
            </a:extLst>
          </p:cNvPr>
          <p:cNvCxnSpPr/>
          <p:nvPr userDrawn="1"/>
        </p:nvCxnSpPr>
        <p:spPr>
          <a:xfrm>
            <a:off x="10742466" y="6435876"/>
            <a:ext cx="0" cy="17134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A61F5DEC-411E-4AC5-8271-5F3726CBD4D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035962" y="6414509"/>
            <a:ext cx="828035" cy="213282"/>
          </a:xfrm>
          <a:prstGeom prst="rect">
            <a:avLst/>
          </a:prstGeom>
        </p:spPr>
      </p:pic>
      <p:sp>
        <p:nvSpPr>
          <p:cNvPr id="22" name="object 6">
            <a:extLst>
              <a:ext uri="{FF2B5EF4-FFF2-40B4-BE49-F238E27FC236}">
                <a16:creationId xmlns:a16="http://schemas.microsoft.com/office/drawing/2014/main" xmlns="" id="{E704FA9E-20FE-4017-A62C-AAACA5930CCA}"/>
              </a:ext>
            </a:extLst>
          </p:cNvPr>
          <p:cNvSpPr txBox="1"/>
          <p:nvPr userDrawn="1"/>
        </p:nvSpPr>
        <p:spPr>
          <a:xfrm>
            <a:off x="9177763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6703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_bi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439657BD-7F90-4256-953C-6A3A838C6E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44919" y="6436979"/>
            <a:ext cx="867370" cy="169133"/>
          </a:xfrm>
          <a:prstGeom prst="rect">
            <a:avLst/>
          </a:prstGeom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xmlns="" id="{0101D998-6E66-4F98-9E6D-2BF7035CF8BD}"/>
              </a:ext>
            </a:extLst>
          </p:cNvPr>
          <p:cNvCxnSpPr/>
          <p:nvPr userDrawn="1"/>
        </p:nvCxnSpPr>
        <p:spPr>
          <a:xfrm>
            <a:off x="10742466" y="6435876"/>
            <a:ext cx="0" cy="17134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810F22BC-437B-40AF-B56C-1E4DAD50F2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035962" y="6414509"/>
            <a:ext cx="828035" cy="213282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42D1FA15-0D53-47C9-A69D-E2331B776E16}"/>
              </a:ext>
            </a:extLst>
          </p:cNvPr>
          <p:cNvSpPr txBox="1"/>
          <p:nvPr userDrawn="1"/>
        </p:nvSpPr>
        <p:spPr>
          <a:xfrm>
            <a:off x="9177763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z="1600" b="0" i="0" spc="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xmlns="" id="{F532D7EE-6846-4225-B036-2B6DC55DF973}"/>
              </a:ext>
            </a:extLst>
          </p:cNvPr>
          <p:cNvCxnSpPr/>
          <p:nvPr userDrawn="1"/>
        </p:nvCxnSpPr>
        <p:spPr>
          <a:xfrm>
            <a:off x="11855308" y="261257"/>
            <a:ext cx="0" cy="5907314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828422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fina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BD023E8D-3FE4-4C87-BCAE-41453926CB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789059" y="3267318"/>
            <a:ext cx="2697023" cy="52590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6127242B-687C-446E-A8EF-48D30D2D3E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507783" y="3097451"/>
            <a:ext cx="2895158" cy="745723"/>
          </a:xfrm>
          <a:prstGeom prst="rect">
            <a:avLst/>
          </a:prstGeom>
        </p:spPr>
      </p:pic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xmlns="" id="{F072F078-16F5-4B44-9A71-CE74F4F5F36D}"/>
              </a:ext>
            </a:extLst>
          </p:cNvPr>
          <p:cNvCxnSpPr/>
          <p:nvPr userDrawn="1"/>
        </p:nvCxnSpPr>
        <p:spPr>
          <a:xfrm>
            <a:off x="5956810" y="2842352"/>
            <a:ext cx="0" cy="1255923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testo 3">
            <a:extLst>
              <a:ext uri="{FF2B5EF4-FFF2-40B4-BE49-F238E27FC236}">
                <a16:creationId xmlns:a16="http://schemas.microsoft.com/office/drawing/2014/main" xmlns="" id="{0CCB930E-BB8D-488F-ADF5-3D6256D371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48447" y="5083393"/>
            <a:ext cx="6816725" cy="10885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it-IT" dirty="0"/>
              <a:t>Inserisci testo</a:t>
            </a:r>
          </a:p>
        </p:txBody>
      </p:sp>
    </p:spTree>
    <p:extLst>
      <p:ext uri="{BB962C8B-B14F-4D97-AF65-F5344CB8AC3E}">
        <p14:creationId xmlns:p14="http://schemas.microsoft.com/office/powerpoint/2010/main" xmlns="" val="3402259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 contenuti-TIP.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6D97ADE3-C9EC-4066-B413-50B8D5B7B87E}"/>
              </a:ext>
            </a:extLst>
          </p:cNvPr>
          <p:cNvSpPr/>
          <p:nvPr userDrawn="1"/>
        </p:nvSpPr>
        <p:spPr>
          <a:xfrm>
            <a:off x="0" y="0"/>
            <a:ext cx="2082188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xmlns="" id="{C77EBC4B-97FF-4030-B2C0-E53A9B5CDA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2129" y="365126"/>
            <a:ext cx="5256001" cy="22571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xmlns="" id="{801FED40-6899-4982-8AC7-A4EB4E4E42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052129" y="796455"/>
            <a:ext cx="802504" cy="124834"/>
          </a:xfrm>
          <a:prstGeom prst="rect">
            <a:avLst/>
          </a:prstGeom>
        </p:spPr>
      </p:pic>
      <p:pic>
        <p:nvPicPr>
          <p:cNvPr id="43" name="Immagine 42">
            <a:extLst>
              <a:ext uri="{FF2B5EF4-FFF2-40B4-BE49-F238E27FC236}">
                <a16:creationId xmlns:a16="http://schemas.microsoft.com/office/drawing/2014/main" xmlns="" id="{3EB2C392-E5E8-4ECE-835A-AC20A456BB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62380" y="6435841"/>
            <a:ext cx="748533" cy="192804"/>
          </a:xfrm>
          <a:prstGeom prst="rect">
            <a:avLst/>
          </a:prstGeom>
        </p:spPr>
      </p:pic>
      <p:sp>
        <p:nvSpPr>
          <p:cNvPr id="3" name="Segnaposto SmartArt 2">
            <a:extLst>
              <a:ext uri="{FF2B5EF4-FFF2-40B4-BE49-F238E27FC236}">
                <a16:creationId xmlns:a16="http://schemas.microsoft.com/office/drawing/2014/main" xmlns="" id="{D033218E-1D2B-4290-B005-FC2E0BE35FBD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3052763" y="1123950"/>
            <a:ext cx="8689975" cy="534035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62581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-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>
            <a:extLst>
              <a:ext uri="{FF2B5EF4-FFF2-40B4-BE49-F238E27FC236}">
                <a16:creationId xmlns:a16="http://schemas.microsoft.com/office/drawing/2014/main" xmlns="" id="{4A241D12-C1C3-4541-A0CB-7680105EDE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410700" y="1"/>
            <a:ext cx="27813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Clicca per caricare l’immagine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C008F1A-97BC-43B4-B43D-9358103BB8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335797"/>
            <a:ext cx="7369615" cy="2074628"/>
          </a:xfrm>
          <a:prstGeom prst="rect">
            <a:avLst/>
          </a:prstGeom>
        </p:spPr>
        <p:txBody>
          <a:bodyPr anchor="b"/>
          <a:lstStyle>
            <a:lvl1pPr>
              <a:defRPr sz="4400">
                <a:solidFill>
                  <a:schemeClr val="accent3"/>
                </a:solidFill>
              </a:defRPr>
            </a:lvl1pPr>
          </a:lstStyle>
          <a:p>
            <a:r>
              <a:rPr lang="it-IT" dirty="0"/>
              <a:t>TITOLO SEZIONE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50EC1F6-701F-4AAE-8312-A416D8C98FA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736961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il testo</a:t>
            </a: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xmlns="" id="{D91EB2FD-1C7A-4F09-83A4-AD1FE5B800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87436" y="1902807"/>
            <a:ext cx="802504" cy="124834"/>
          </a:xfrm>
          <a:prstGeom prst="rect">
            <a:avLst/>
          </a:prstGeom>
        </p:spPr>
      </p:pic>
      <p:sp>
        <p:nvSpPr>
          <p:cNvPr id="13" name="Segnaposto testo 12">
            <a:extLst>
              <a:ext uri="{FF2B5EF4-FFF2-40B4-BE49-F238E27FC236}">
                <a16:creationId xmlns:a16="http://schemas.microsoft.com/office/drawing/2014/main" xmlns="" id="{E795AECE-A70B-4623-B63D-F1BDE8B901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7400" y="998872"/>
            <a:ext cx="3404772" cy="7173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N. sezione</a:t>
            </a: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C9828F20-E344-4661-AE9C-C10A0A1A4A5A}"/>
              </a:ext>
            </a:extLst>
          </p:cNvPr>
          <p:cNvSpPr txBox="1"/>
          <p:nvPr userDrawn="1"/>
        </p:nvSpPr>
        <p:spPr>
          <a:xfrm>
            <a:off x="6228783" y="6390986"/>
            <a:ext cx="1350621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fld id="{9A0424DF-30AC-D845-BB69-00D4305EAE93}" type="slidenum">
              <a:rPr lang="it-IT" sz="1600" b="0" i="0" spc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algn="r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lang="it-IT" sz="1600" b="0" i="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xmlns="" id="{F63D4A3A-19EA-43DC-B410-04EB9827D7F1}"/>
              </a:ext>
            </a:extLst>
          </p:cNvPr>
          <p:cNvCxnSpPr/>
          <p:nvPr userDrawn="1"/>
        </p:nvCxnSpPr>
        <p:spPr>
          <a:xfrm>
            <a:off x="7856738" y="6435876"/>
            <a:ext cx="0" cy="17134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>
            <a:extLst>
              <a:ext uri="{FF2B5EF4-FFF2-40B4-BE49-F238E27FC236}">
                <a16:creationId xmlns:a16="http://schemas.microsoft.com/office/drawing/2014/main" xmlns="" id="{02249916-37B5-4333-AFFA-BCBA20A4E7E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134073" y="6414509"/>
            <a:ext cx="828035" cy="21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886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9761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71" r:id="rId6"/>
    <p:sldLayoutId id="2147483972" r:id="rId7"/>
    <p:sldLayoutId id="2147483973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33" r:id="rId15"/>
    <p:sldLayoutId id="2147483934" r:id="rId16"/>
    <p:sldLayoutId id="2147483935" r:id="rId17"/>
    <p:sldLayoutId id="2147483936" r:id="rId18"/>
    <p:sldLayoutId id="2147483937" r:id="rId19"/>
    <p:sldLayoutId id="2147483938" r:id="rId20"/>
    <p:sldLayoutId id="2147483939" r:id="rId21"/>
    <p:sldLayoutId id="2147483940" r:id="rId22"/>
    <p:sldLayoutId id="2147483941" r:id="rId23"/>
    <p:sldLayoutId id="2147483942" r:id="rId24"/>
    <p:sldLayoutId id="2147483943" r:id="rId25"/>
    <p:sldLayoutId id="2147483979" r:id="rId26"/>
    <p:sldLayoutId id="2147483944" r:id="rId27"/>
    <p:sldLayoutId id="2147483945" r:id="rId28"/>
    <p:sldLayoutId id="2147483946" r:id="rId29"/>
    <p:sldLayoutId id="2147483947" r:id="rId30"/>
    <p:sldLayoutId id="2147483948" r:id="rId31"/>
    <p:sldLayoutId id="2147483949" r:id="rId32"/>
    <p:sldLayoutId id="2147483950" r:id="rId33"/>
    <p:sldLayoutId id="2147483951" r:id="rId34"/>
    <p:sldLayoutId id="2147483952" r:id="rId35"/>
    <p:sldLayoutId id="2147483953" r:id="rId36"/>
    <p:sldLayoutId id="2147483954" r:id="rId37"/>
    <p:sldLayoutId id="2147483981" r:id="rId38"/>
    <p:sldLayoutId id="2147483980" r:id="rId39"/>
    <p:sldLayoutId id="2147483955" r:id="rId40"/>
    <p:sldLayoutId id="2147483956" r:id="rId41"/>
    <p:sldLayoutId id="2147483957" r:id="rId42"/>
    <p:sldLayoutId id="2147483958" r:id="rId43"/>
    <p:sldLayoutId id="2147483959" r:id="rId44"/>
    <p:sldLayoutId id="2147483960" r:id="rId45"/>
    <p:sldLayoutId id="2147483961" r:id="rId46"/>
    <p:sldLayoutId id="2147483962" r:id="rId47"/>
    <p:sldLayoutId id="2147483963" r:id="rId48"/>
    <p:sldLayoutId id="2147483964" r:id="rId49"/>
    <p:sldLayoutId id="2147483965" r:id="rId50"/>
    <p:sldLayoutId id="2147483966" r:id="rId51"/>
    <p:sldLayoutId id="2147483967" r:id="rId52"/>
    <p:sldLayoutId id="2147483968" r:id="rId5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1289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7" r:id="rId2"/>
    <p:sldLayoutId id="2147483810" r:id="rId3"/>
    <p:sldLayoutId id="2147483811" r:id="rId4"/>
    <p:sldLayoutId id="2147483813" r:id="rId5"/>
    <p:sldLayoutId id="2147483815" r:id="rId6"/>
    <p:sldLayoutId id="2147483823" r:id="rId7"/>
    <p:sldLayoutId id="2147483825" r:id="rId8"/>
    <p:sldLayoutId id="2147483827" r:id="rId9"/>
    <p:sldLayoutId id="2147483832" r:id="rId10"/>
    <p:sldLayoutId id="2147483839" r:id="rId11"/>
    <p:sldLayoutId id="214748385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19601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55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Relationship Id="rId6" Type="http://schemas.microsoft.com/office/2007/relationships/hdphoto" Target="../media/hdphoto6.wdp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08.svg"/><Relationship Id="rId5" Type="http://schemas.openxmlformats.org/officeDocument/2006/relationships/image" Target="../media/image51.pn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80.svg"/><Relationship Id="rId5" Type="http://schemas.openxmlformats.org/officeDocument/2006/relationships/image" Target="../media/image29.png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3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3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3.jpeg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o 15">
            <a:extLst>
              <a:ext uri="{FF2B5EF4-FFF2-40B4-BE49-F238E27FC236}">
                <a16:creationId xmlns:a16="http://schemas.microsoft.com/office/drawing/2014/main" xmlns="" id="{FF50D82A-D463-3AB7-009E-F239DD3BDA4A}"/>
              </a:ext>
            </a:extLst>
          </p:cNvPr>
          <p:cNvGrpSpPr/>
          <p:nvPr/>
        </p:nvGrpSpPr>
        <p:grpSpPr>
          <a:xfrm>
            <a:off x="5526741" y="0"/>
            <a:ext cx="6920486" cy="6858000"/>
            <a:chOff x="5526741" y="0"/>
            <a:chExt cx="6920486" cy="6858000"/>
          </a:xfrm>
        </p:grpSpPr>
        <p:grpSp>
          <p:nvGrpSpPr>
            <p:cNvPr id="10" name="Gruppo 9">
              <a:extLst>
                <a:ext uri="{FF2B5EF4-FFF2-40B4-BE49-F238E27FC236}">
                  <a16:creationId xmlns:a16="http://schemas.microsoft.com/office/drawing/2014/main" xmlns="" id="{2450219D-5E43-C56F-93DC-94CFA859EF33}"/>
                </a:ext>
              </a:extLst>
            </p:cNvPr>
            <p:cNvGrpSpPr/>
            <p:nvPr/>
          </p:nvGrpSpPr>
          <p:grpSpPr>
            <a:xfrm>
              <a:off x="5526741" y="0"/>
              <a:ext cx="6665259" cy="6858000"/>
              <a:chOff x="5526741" y="0"/>
              <a:chExt cx="6665259" cy="5307931"/>
            </a:xfrm>
          </p:grpSpPr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xmlns="" id="{5F467436-6D3C-5C0B-7274-7A3E56ED253B}"/>
                  </a:ext>
                </a:extLst>
              </p:cNvPr>
              <p:cNvSpPr/>
              <p:nvPr/>
            </p:nvSpPr>
            <p:spPr>
              <a:xfrm>
                <a:off x="5526741" y="0"/>
                <a:ext cx="6665259" cy="134470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xmlns="" id="{6ED788B2-E08E-1771-B89D-A8A1EED8F075}"/>
                  </a:ext>
                </a:extLst>
              </p:cNvPr>
              <p:cNvSpPr/>
              <p:nvPr/>
            </p:nvSpPr>
            <p:spPr>
              <a:xfrm>
                <a:off x="5526741" y="1317813"/>
                <a:ext cx="6665259" cy="13813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xmlns="" id="{589572C3-A771-1A75-90B5-A71258394CD9}"/>
                  </a:ext>
                </a:extLst>
              </p:cNvPr>
              <p:cNvSpPr/>
              <p:nvPr/>
            </p:nvSpPr>
            <p:spPr>
              <a:xfrm>
                <a:off x="5526741" y="2645413"/>
                <a:ext cx="6665259" cy="134470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xmlns="" id="{24D4F9F1-A081-18AC-6C9F-A54E51E19DB0}"/>
                  </a:ext>
                </a:extLst>
              </p:cNvPr>
              <p:cNvSpPr/>
              <p:nvPr/>
            </p:nvSpPr>
            <p:spPr>
              <a:xfrm>
                <a:off x="5526741" y="3963225"/>
                <a:ext cx="6665259" cy="13447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xmlns="" id="{27699EAA-AAB8-8465-4611-A372CBE6E5E1}"/>
                </a:ext>
              </a:extLst>
            </p:cNvPr>
            <p:cNvSpPr txBox="1"/>
            <p:nvPr/>
          </p:nvSpPr>
          <p:spPr>
            <a:xfrm>
              <a:off x="7056345" y="368053"/>
              <a:ext cx="5135655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>
                <a:spcAft>
                  <a:spcPts val="800"/>
                </a:spcAft>
                <a:buSzPts val="1000"/>
                <a:tabLst>
                  <a:tab pos="914400" algn="l"/>
                </a:tabLst>
              </a:pPr>
              <a:r>
                <a:rPr lang="ru-RU" sz="32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Обновленная и более современная эстетика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xmlns="" id="{E42045CA-679D-3AF8-5D97-01553A69122F}"/>
                </a:ext>
              </a:extLst>
            </p:cNvPr>
            <p:cNvSpPr txBox="1"/>
            <p:nvPr/>
          </p:nvSpPr>
          <p:spPr>
            <a:xfrm>
              <a:off x="7056345" y="2006540"/>
              <a:ext cx="4024031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>
                <a:spcAft>
                  <a:spcPts val="800"/>
                </a:spcAft>
                <a:buSzPts val="1000"/>
                <a:tabLst>
                  <a:tab pos="914400" algn="l"/>
                </a:tabLst>
              </a:pPr>
              <a:r>
                <a:rPr lang="ru-RU" sz="32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Улучшенная эргономика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xmlns="" id="{52E98019-AEC5-4C4F-C28C-F0557B6B42A0}"/>
                </a:ext>
              </a:extLst>
            </p:cNvPr>
            <p:cNvSpPr txBox="1"/>
            <p:nvPr/>
          </p:nvSpPr>
          <p:spPr>
            <a:xfrm>
              <a:off x="7056345" y="3489995"/>
              <a:ext cx="51356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>
                <a:spcAft>
                  <a:spcPts val="800"/>
                </a:spcAft>
                <a:buSzPts val="1000"/>
                <a:tabLst>
                  <a:tab pos="914400" algn="l"/>
                </a:tabLst>
              </a:pPr>
              <a:r>
                <a:rPr lang="ru-RU" sz="32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Более высокое воспринимаемое качество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xmlns="" id="{3EF550FB-34C9-0756-CCF3-13A6A3463521}"/>
                </a:ext>
              </a:extLst>
            </p:cNvPr>
            <p:cNvSpPr txBox="1"/>
            <p:nvPr/>
          </p:nvSpPr>
          <p:spPr>
            <a:xfrm>
              <a:off x="6841192" y="5205323"/>
              <a:ext cx="560603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>
                <a:spcAft>
                  <a:spcPts val="800"/>
                </a:spcAft>
                <a:buSzPts val="1000"/>
                <a:tabLst>
                  <a:tab pos="914400" algn="l"/>
                </a:tabLst>
              </a:pPr>
              <a:r>
                <a:rPr lang="ru-RU" sz="32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Схожесть с текущей линейкой принадлежностей FAAC</a:t>
              </a:r>
            </a:p>
          </p:txBody>
        </p:sp>
      </p:grpSp>
      <p:sp>
        <p:nvSpPr>
          <p:cNvPr id="5" name="Ovale 4">
            <a:extLst>
              <a:ext uri="{FF2B5EF4-FFF2-40B4-BE49-F238E27FC236}">
                <a16:creationId xmlns:a16="http://schemas.microsoft.com/office/drawing/2014/main" xmlns="" id="{C5CC7F3D-E199-8A51-9EE5-27021A56483A}"/>
              </a:ext>
            </a:extLst>
          </p:cNvPr>
          <p:cNvSpPr/>
          <p:nvPr/>
        </p:nvSpPr>
        <p:spPr>
          <a:xfrm rot="5400000">
            <a:off x="-2985247" y="-1953849"/>
            <a:ext cx="10393667" cy="103936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344A2C2-9B6E-729A-9946-2419203FD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76" y="288925"/>
            <a:ext cx="5256001" cy="313849"/>
          </a:xfrm>
        </p:spPr>
        <p:txBody>
          <a:bodyPr/>
          <a:lstStyle/>
          <a:p>
            <a:r>
              <a:rPr lang="ru-RU">
                <a:solidFill>
                  <a:schemeClr val="bg1"/>
                </a:solidFill>
              </a:rPr>
              <a:t>Дизайн</a:t>
            </a:r>
          </a:p>
        </p:txBody>
      </p:sp>
      <p:pic>
        <p:nvPicPr>
          <p:cNvPr id="17" name="Elemento grafico 16">
            <a:extLst>
              <a:ext uri="{FF2B5EF4-FFF2-40B4-BE49-F238E27FC236}">
                <a16:creationId xmlns:a16="http://schemas.microsoft.com/office/drawing/2014/main" xmlns="" id="{DD050B77-0414-1520-63AE-CF89DA011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23418" y="-587807"/>
            <a:ext cx="5256000" cy="5256000"/>
          </a:xfrm>
          <a:prstGeom prst="rect">
            <a:avLst/>
          </a:prstGeom>
        </p:spPr>
      </p:pic>
      <p:pic>
        <p:nvPicPr>
          <p:cNvPr id="18" name="Immagine 17" descr="Immagine che contiene spazio, oscurità, Oggetto astronomico, sfocatura&#10;&#10;Descrizione generata automaticamente">
            <a:extLst>
              <a:ext uri="{FF2B5EF4-FFF2-40B4-BE49-F238E27FC236}">
                <a16:creationId xmlns:a16="http://schemas.microsoft.com/office/drawing/2014/main" xmlns="" id="{2FE7519C-B83F-41CA-D010-A7F2B5774C8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823417" y="-1857175"/>
            <a:ext cx="10296993" cy="10296993"/>
          </a:xfrm>
          <a:prstGeom prst="rect">
            <a:avLst/>
          </a:prstGeom>
        </p:spPr>
      </p:pic>
      <p:pic>
        <p:nvPicPr>
          <p:cNvPr id="3" name="Immagine 2" descr="Immagine che contiene Dispositivo elettronico, elettronica, gadget, Cellulare&#10;&#10;Descrizione generata automaticamente">
            <a:extLst>
              <a:ext uri="{FF2B5EF4-FFF2-40B4-BE49-F238E27FC236}">
                <a16:creationId xmlns:a16="http://schemas.microsoft.com/office/drawing/2014/main" xmlns="" id="{C3348C0C-42EE-D0BD-65E8-3A24287EE9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037495" y="2353927"/>
            <a:ext cx="7632700" cy="338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30219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Dispositivo elettronico, gadget, Cellulare, elettronica&#10;&#10;Descrizione generata automaticamente">
            <a:extLst>
              <a:ext uri="{FF2B5EF4-FFF2-40B4-BE49-F238E27FC236}">
                <a16:creationId xmlns:a16="http://schemas.microsoft.com/office/drawing/2014/main" xmlns="" id="{2BB575A6-DF86-6A52-9D74-AF56C904B9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47604" y="0"/>
            <a:ext cx="9748364" cy="548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8559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magine 26" descr="Immagine che contiene fuochi d'artificio, spazio, oscurità, notte&#10;&#10;Descrizione generata automaticamente">
            <a:extLst>
              <a:ext uri="{FF2B5EF4-FFF2-40B4-BE49-F238E27FC236}">
                <a16:creationId xmlns:a16="http://schemas.microsoft.com/office/drawing/2014/main" xmlns="" id="{067616AC-65C8-1F77-1134-1359E0F314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6046"/>
          <a:stretch/>
        </p:blipFill>
        <p:spPr>
          <a:xfrm>
            <a:off x="-733269" y="0"/>
            <a:ext cx="12925269" cy="6858000"/>
          </a:xfrm>
          <a:prstGeom prst="rect">
            <a:avLst/>
          </a:prstGeom>
          <a:solidFill>
            <a:srgbClr val="000000"/>
          </a:solidFill>
        </p:spPr>
      </p:pic>
      <p:sp>
        <p:nvSpPr>
          <p:cNvPr id="28" name="Ovale 27">
            <a:extLst>
              <a:ext uri="{FF2B5EF4-FFF2-40B4-BE49-F238E27FC236}">
                <a16:creationId xmlns:a16="http://schemas.microsoft.com/office/drawing/2014/main" xmlns="" id="{6D44FFAB-D3A3-D21E-D537-7A8585224A0E}"/>
              </a:ext>
            </a:extLst>
          </p:cNvPr>
          <p:cNvSpPr>
            <a:spLocks/>
          </p:cNvSpPr>
          <p:nvPr/>
        </p:nvSpPr>
        <p:spPr>
          <a:xfrm>
            <a:off x="3506622" y="943084"/>
            <a:ext cx="4875378" cy="4875378"/>
          </a:xfrm>
          <a:prstGeom prst="ellipse">
            <a:avLst/>
          </a:prstGeom>
          <a:solidFill>
            <a:schemeClr val="accent3">
              <a:alpha val="5882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xmlns="" id="{ECA32573-87ED-A834-E0AC-33FF28CBA435}"/>
              </a:ext>
            </a:extLst>
          </p:cNvPr>
          <p:cNvSpPr>
            <a:spLocks/>
          </p:cNvSpPr>
          <p:nvPr/>
        </p:nvSpPr>
        <p:spPr>
          <a:xfrm>
            <a:off x="2972015" y="455804"/>
            <a:ext cx="5849938" cy="5849938"/>
          </a:xfrm>
          <a:prstGeom prst="ellipse">
            <a:avLst/>
          </a:prstGeom>
          <a:noFill/>
          <a:ln w="381000">
            <a:solidFill>
              <a:schemeClr val="accent3">
                <a:alpha val="30196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7" name="Immagine 6" descr="Immagine che contiene Dispositivo elettronico, gadget, Cellulare, elettronica&#10;&#10;Descrizione generata automaticamente">
            <a:extLst>
              <a:ext uri="{FF2B5EF4-FFF2-40B4-BE49-F238E27FC236}">
                <a16:creationId xmlns:a16="http://schemas.microsoft.com/office/drawing/2014/main" xmlns="" id="{D0F9DA00-4228-14CD-12E9-4DE56DFC8C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52870" y="1380708"/>
            <a:ext cx="7147560" cy="4020503"/>
          </a:xfrm>
          <a:prstGeom prst="rect">
            <a:avLst/>
          </a:prstGeom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xmlns="" id="{3E181CDD-F8B8-DE01-D976-DB1F196F20F3}"/>
              </a:ext>
            </a:extLst>
          </p:cNvPr>
          <p:cNvSpPr>
            <a:spLocks/>
          </p:cNvSpPr>
          <p:nvPr/>
        </p:nvSpPr>
        <p:spPr>
          <a:xfrm>
            <a:off x="3842870" y="552258"/>
            <a:ext cx="685586" cy="685586"/>
          </a:xfrm>
          <a:prstGeom prst="ellipse">
            <a:avLst/>
          </a:prstGeom>
          <a:solidFill>
            <a:schemeClr val="accent5"/>
          </a:solidFill>
          <a:ln w="3810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xmlns="" id="{75CD4A25-296A-048B-BE44-A7A15C555032}"/>
              </a:ext>
            </a:extLst>
          </p:cNvPr>
          <p:cNvSpPr>
            <a:spLocks/>
          </p:cNvSpPr>
          <p:nvPr/>
        </p:nvSpPr>
        <p:spPr>
          <a:xfrm>
            <a:off x="7146985" y="552258"/>
            <a:ext cx="685586" cy="685586"/>
          </a:xfrm>
          <a:prstGeom prst="ellipse">
            <a:avLst/>
          </a:prstGeom>
          <a:solidFill>
            <a:schemeClr val="accent3"/>
          </a:solidFill>
          <a:ln w="3810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xmlns="" id="{85FE58D6-389D-9C43-05ED-E508F3B6F0E5}"/>
              </a:ext>
            </a:extLst>
          </p:cNvPr>
          <p:cNvSpPr>
            <a:spLocks/>
          </p:cNvSpPr>
          <p:nvPr/>
        </p:nvSpPr>
        <p:spPr>
          <a:xfrm>
            <a:off x="8371886" y="2213834"/>
            <a:ext cx="685586" cy="685586"/>
          </a:xfrm>
          <a:prstGeom prst="ellipse">
            <a:avLst/>
          </a:prstGeom>
          <a:solidFill>
            <a:schemeClr val="accent3"/>
          </a:solidFill>
          <a:ln w="3810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xmlns="" id="{F4D16124-3D6C-01E3-D166-5E812E0813C0}"/>
              </a:ext>
            </a:extLst>
          </p:cNvPr>
          <p:cNvSpPr>
            <a:spLocks/>
          </p:cNvSpPr>
          <p:nvPr/>
        </p:nvSpPr>
        <p:spPr>
          <a:xfrm>
            <a:off x="8082131" y="4715625"/>
            <a:ext cx="685586" cy="685586"/>
          </a:xfrm>
          <a:prstGeom prst="ellipse">
            <a:avLst/>
          </a:prstGeom>
          <a:solidFill>
            <a:schemeClr val="accent3"/>
          </a:solidFill>
          <a:ln w="3810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xmlns="" id="{70B2271D-948D-931C-5AB8-08A3DCFE834F}"/>
              </a:ext>
            </a:extLst>
          </p:cNvPr>
          <p:cNvSpPr>
            <a:spLocks/>
          </p:cNvSpPr>
          <p:nvPr/>
        </p:nvSpPr>
        <p:spPr>
          <a:xfrm>
            <a:off x="5410414" y="5943933"/>
            <a:ext cx="685586" cy="685586"/>
          </a:xfrm>
          <a:prstGeom prst="ellipse">
            <a:avLst/>
          </a:prstGeom>
          <a:solidFill>
            <a:schemeClr val="accent3"/>
          </a:solidFill>
          <a:ln w="3810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xmlns="" id="{359CE5D6-6F0E-4880-E376-DF86D457BE73}"/>
              </a:ext>
            </a:extLst>
          </p:cNvPr>
          <p:cNvSpPr>
            <a:spLocks/>
          </p:cNvSpPr>
          <p:nvPr/>
        </p:nvSpPr>
        <p:spPr>
          <a:xfrm>
            <a:off x="3157284" y="4858489"/>
            <a:ext cx="685586" cy="685586"/>
          </a:xfrm>
          <a:prstGeom prst="ellipse">
            <a:avLst/>
          </a:prstGeom>
          <a:solidFill>
            <a:schemeClr val="accent3"/>
          </a:solidFill>
          <a:ln w="3810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xmlns="" id="{0815D700-D808-64F6-5DDB-7A1A3AB9D0EC}"/>
              </a:ext>
            </a:extLst>
          </p:cNvPr>
          <p:cNvSpPr>
            <a:spLocks/>
          </p:cNvSpPr>
          <p:nvPr/>
        </p:nvSpPr>
        <p:spPr>
          <a:xfrm>
            <a:off x="2736496" y="2023940"/>
            <a:ext cx="685586" cy="685586"/>
          </a:xfrm>
          <a:prstGeom prst="ellipse">
            <a:avLst/>
          </a:prstGeom>
          <a:solidFill>
            <a:schemeClr val="accent3"/>
          </a:solidFill>
          <a:ln w="3810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5E5BBD07-F4FB-E2BF-EBEC-E28D0596AC98}"/>
              </a:ext>
            </a:extLst>
          </p:cNvPr>
          <p:cNvSpPr txBox="1"/>
          <p:nvPr/>
        </p:nvSpPr>
        <p:spPr>
          <a:xfrm>
            <a:off x="8164613" y="604918"/>
            <a:ext cx="26891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>
                <a:solidFill>
                  <a:schemeClr val="bg1"/>
                </a:solidFill>
                <a:latin typeface="+mj-lt"/>
              </a:rPr>
              <a:t>ЗАЩИТА ОТ КЛОНИРОВАНИЯ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D42E7BDB-312C-9AA5-5FD7-5C38C4E29506}"/>
              </a:ext>
            </a:extLst>
          </p:cNvPr>
          <p:cNvSpPr txBox="1"/>
          <p:nvPr/>
        </p:nvSpPr>
        <p:spPr>
          <a:xfrm>
            <a:off x="9150354" y="2253089"/>
            <a:ext cx="29943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>
                <a:solidFill>
                  <a:schemeClr val="bg1"/>
                </a:solidFill>
                <a:latin typeface="+mj-lt"/>
              </a:rPr>
              <a:t>ЗАЩИТА МОНТАЖНИКА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97084611-6912-7975-CD27-A4BA4880888E}"/>
              </a:ext>
            </a:extLst>
          </p:cNvPr>
          <p:cNvSpPr txBox="1"/>
          <p:nvPr/>
        </p:nvSpPr>
        <p:spPr>
          <a:xfrm>
            <a:off x="8821953" y="4859551"/>
            <a:ext cx="26891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>
                <a:solidFill>
                  <a:schemeClr val="bg1"/>
                </a:solidFill>
                <a:latin typeface="+mj-lt"/>
              </a:rPr>
              <a:t>УПРАВЛЕНИЕ ПЕРЕДАТЧИКАМИ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20D7CE49-DCEF-CF81-12E1-2BB81FC25DD0}"/>
              </a:ext>
            </a:extLst>
          </p:cNvPr>
          <p:cNvSpPr txBox="1"/>
          <p:nvPr/>
        </p:nvSpPr>
        <p:spPr>
          <a:xfrm>
            <a:off x="6219000" y="5995195"/>
            <a:ext cx="3726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ru-RU">
                <a:solidFill>
                  <a:schemeClr val="bg1"/>
                </a:solidFill>
                <a:latin typeface="+mj-lt"/>
              </a:rPr>
              <a:t>УПРАВЛЕНИЕ ПРОФИЛЯМИ ТАЙМЕРА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FA01325A-F665-F375-922D-9BC9005C77F2}"/>
              </a:ext>
            </a:extLst>
          </p:cNvPr>
          <p:cNvSpPr txBox="1"/>
          <p:nvPr/>
        </p:nvSpPr>
        <p:spPr>
          <a:xfrm>
            <a:off x="544554" y="4897744"/>
            <a:ext cx="24274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ru-RU" dirty="0">
                <a:solidFill>
                  <a:schemeClr val="bg1"/>
                </a:solidFill>
                <a:latin typeface="+mj-lt"/>
              </a:rPr>
              <a:t>ФУНКЦИЯ ПОИСКА ПЕРЕДАТЧИКОВ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7F7D541F-AA92-0281-365F-EB7CA16C1C86}"/>
              </a:ext>
            </a:extLst>
          </p:cNvPr>
          <p:cNvSpPr txBox="1"/>
          <p:nvPr/>
        </p:nvSpPr>
        <p:spPr>
          <a:xfrm>
            <a:off x="-299103" y="2076472"/>
            <a:ext cx="27802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ru-RU" dirty="0">
                <a:solidFill>
                  <a:schemeClr val="bg1"/>
                </a:solidFill>
                <a:latin typeface="+mj-lt"/>
              </a:rPr>
              <a:t>ФУНКЦИЯ ВОССТАНОВЛЕНИЯ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xmlns="" id="{77E2CAD9-1BEB-C34F-D75E-1BB3C5AE2518}"/>
              </a:ext>
            </a:extLst>
          </p:cNvPr>
          <p:cNvSpPr txBox="1"/>
          <p:nvPr/>
        </p:nvSpPr>
        <p:spPr>
          <a:xfrm>
            <a:off x="472824" y="578465"/>
            <a:ext cx="31674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ru-RU" dirty="0">
                <a:solidFill>
                  <a:schemeClr val="bg1"/>
                </a:solidFill>
                <a:latin typeface="+mj-lt"/>
              </a:rPr>
              <a:t>УПРОЩЕННОЕ ПРОГРАММИРОВАНИЕ</a:t>
            </a:r>
          </a:p>
        </p:txBody>
      </p:sp>
      <p:pic>
        <p:nvPicPr>
          <p:cNvPr id="29" name="Immagine 28" descr="Immagine che contiene spazio, cerchio, Oggetto astronomico, oscurità&#10;&#10;Descrizione generata automaticamente">
            <a:extLst>
              <a:ext uri="{FF2B5EF4-FFF2-40B4-BE49-F238E27FC236}">
                <a16:creationId xmlns:a16="http://schemas.microsoft.com/office/drawing/2014/main" xmlns="" id="{523CFF21-D5A4-0FBE-774A-98857362C1E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833696" y="2709526"/>
            <a:ext cx="6788407" cy="678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04704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spazio, cerchio, Oggetto astronomico, oscurità&#10;&#10;Descrizione generata automaticamente">
            <a:extLst>
              <a:ext uri="{FF2B5EF4-FFF2-40B4-BE49-F238E27FC236}">
                <a16:creationId xmlns:a16="http://schemas.microsoft.com/office/drawing/2014/main" xmlns="" id="{57EE5FAD-593F-3D1B-379C-6CA292FF89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526094" y="3187517"/>
            <a:ext cx="6788407" cy="6788408"/>
          </a:xfrm>
          <a:prstGeom prst="rect">
            <a:avLst/>
          </a:prstGeom>
        </p:spPr>
      </p:pic>
      <p:pic>
        <p:nvPicPr>
          <p:cNvPr id="9" name="Elemento grafico 8">
            <a:extLst>
              <a:ext uri="{FF2B5EF4-FFF2-40B4-BE49-F238E27FC236}">
                <a16:creationId xmlns:a16="http://schemas.microsoft.com/office/drawing/2014/main" xmlns="" id="{28F1B316-53D4-EEB6-CCD9-C71A964129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-635614" y="4190559"/>
            <a:ext cx="3344828" cy="3344828"/>
          </a:xfrm>
          <a:prstGeom prst="rect">
            <a:avLst/>
          </a:prstGeom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xmlns="" id="{006714C1-9AEA-4D5A-C45D-943495604D5C}"/>
              </a:ext>
            </a:extLst>
          </p:cNvPr>
          <p:cNvSpPr>
            <a:spLocks/>
          </p:cNvSpPr>
          <p:nvPr/>
        </p:nvSpPr>
        <p:spPr>
          <a:xfrm>
            <a:off x="7128192" y="1573698"/>
            <a:ext cx="3879162" cy="3879162"/>
          </a:xfrm>
          <a:prstGeom prst="ellipse">
            <a:avLst/>
          </a:prstGeom>
          <a:solidFill>
            <a:schemeClr val="accent1">
              <a:alpha val="5882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D5AD6470-DBB2-BDCF-588C-720F542F4FC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64969" y="1511838"/>
            <a:ext cx="5848350" cy="496751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>
                <a:solidFill>
                  <a:srgbClr val="000000"/>
                </a:solidFill>
                <a:cs typeface="Times New Roman" panose="02020603050405020304" pitchFamily="18" charset="0"/>
              </a:rPr>
              <a:t>Простая процедура по записи в память нового передатчика путем наведения фокуса на QR-код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>
                <a:solidFill>
                  <a:srgbClr val="000000"/>
                </a:solidFill>
                <a:cs typeface="Times New Roman" panose="02020603050405020304" pitchFamily="18" charset="0"/>
              </a:rPr>
              <a:t>Последний можно найти:</a:t>
            </a:r>
          </a:p>
          <a:p>
            <a:pPr>
              <a:lnSpc>
                <a:spcPct val="100000"/>
              </a:lnSpc>
              <a:buClr>
                <a:schemeClr val="accent3"/>
              </a:buClr>
            </a:pPr>
            <a:r>
              <a:rPr lang="ru-RU">
                <a:solidFill>
                  <a:srgbClr val="000000"/>
                </a:solidFill>
                <a:cs typeface="Times New Roman" panose="02020603050405020304" pitchFamily="18" charset="0"/>
              </a:rPr>
              <a:t>В групповой упаковке – содержит 16 матричных кодов</a:t>
            </a:r>
          </a:p>
          <a:p>
            <a:pPr>
              <a:lnSpc>
                <a:spcPct val="100000"/>
              </a:lnSpc>
              <a:buClr>
                <a:schemeClr val="accent3"/>
              </a:buClr>
            </a:pPr>
            <a:r>
              <a:rPr lang="ru-RU">
                <a:solidFill>
                  <a:srgbClr val="000000"/>
                </a:solidFill>
                <a:cs typeface="Times New Roman" panose="02020603050405020304" pitchFamily="18" charset="0"/>
              </a:rPr>
              <a:t>На отдельной упаковке</a:t>
            </a:r>
          </a:p>
          <a:p>
            <a:pPr>
              <a:lnSpc>
                <a:spcPct val="100000"/>
              </a:lnSpc>
              <a:buClr>
                <a:schemeClr val="accent3"/>
              </a:buClr>
            </a:pPr>
            <a:r>
              <a:rPr lang="ru-RU">
                <a:solidFill>
                  <a:srgbClr val="000000"/>
                </a:solidFill>
                <a:cs typeface="Times New Roman" panose="02020603050405020304" pitchFamily="18" charset="0"/>
              </a:rPr>
              <a:t>С обратной стороны передатчика</a:t>
            </a:r>
          </a:p>
          <a:p>
            <a:pPr>
              <a:lnSpc>
                <a:spcPct val="100000"/>
              </a:lnSpc>
              <a:buClr>
                <a:schemeClr val="accent3"/>
              </a:buClr>
            </a:pPr>
            <a:r>
              <a:rPr lang="ru-RU">
                <a:solidFill>
                  <a:srgbClr val="000000"/>
                </a:solidFill>
                <a:cs typeface="Times New Roman" panose="02020603050405020304" pitchFamily="18" charset="0"/>
              </a:rPr>
              <a:t>На этикетке, прикрепленной к внутренней электронной плате</a:t>
            </a:r>
          </a:p>
        </p:txBody>
      </p:sp>
      <p:sp>
        <p:nvSpPr>
          <p:cNvPr id="6" name="Titolo 2">
            <a:extLst>
              <a:ext uri="{FF2B5EF4-FFF2-40B4-BE49-F238E27FC236}">
                <a16:creationId xmlns:a16="http://schemas.microsoft.com/office/drawing/2014/main" xmlns="" id="{02E8A3C9-4CA7-4301-12B5-5303EA2D9CE6}"/>
              </a:ext>
            </a:extLst>
          </p:cNvPr>
          <p:cNvSpPr txBox="1">
            <a:spLocks/>
          </p:cNvSpPr>
          <p:nvPr/>
        </p:nvSpPr>
        <p:spPr>
          <a:xfrm>
            <a:off x="480733" y="567117"/>
            <a:ext cx="5848829" cy="3293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УПРОЩЕННОЕ ПРОГРАММИРОВАНИЕ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xmlns="" id="{5569AB2B-E941-9643-86BC-88975DE8D9CA}"/>
              </a:ext>
            </a:extLst>
          </p:cNvPr>
          <p:cNvSpPr>
            <a:spLocks/>
          </p:cNvSpPr>
          <p:nvPr/>
        </p:nvSpPr>
        <p:spPr>
          <a:xfrm>
            <a:off x="6223471" y="716304"/>
            <a:ext cx="5487796" cy="5487796"/>
          </a:xfrm>
          <a:prstGeom prst="ellipse">
            <a:avLst/>
          </a:prstGeom>
          <a:noFill/>
          <a:ln w="381000">
            <a:solidFill>
              <a:schemeClr val="accent3">
                <a:alpha val="30196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2" name="Segnaposto immagine 11">
            <a:extLst>
              <a:ext uri="{FF2B5EF4-FFF2-40B4-BE49-F238E27FC236}">
                <a16:creationId xmlns:a16="http://schemas.microsoft.com/office/drawing/2014/main" xmlns="" id="{D1A43BF0-8E86-8C5B-7076-99ABCDFF7548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41308" r="-41308"/>
          <a:stretch/>
        </p:blipFill>
        <p:spPr>
          <a:xfrm>
            <a:off x="6223471" y="212273"/>
            <a:ext cx="5249520" cy="643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70896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immagine 3" descr="Immagine che contiene Dispositivo elettronico, gadget, Cellulare, elettronica&#10;&#10;Descrizione generata automaticamente">
            <a:extLst>
              <a:ext uri="{FF2B5EF4-FFF2-40B4-BE49-F238E27FC236}">
                <a16:creationId xmlns:a16="http://schemas.microsoft.com/office/drawing/2014/main" xmlns="" id="{0D8B5A55-FA23-7555-A333-28AC9DFCC0EE}"/>
              </a:ext>
            </a:extLst>
          </p:cNvPr>
          <p:cNvPicPr>
            <a:picLocks noGrp="1" noChangeAspect="1"/>
          </p:cNvPicPr>
          <p:nvPr>
            <p:ph type="pic" idx="18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0" y="4363"/>
            <a:ext cx="12191981" cy="6144978"/>
          </a:xfrm>
          <a:prstGeom prst="rect">
            <a:avLst/>
          </a:prstGeom>
          <a:noFill/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xmlns="" id="{326AA7A6-E2C3-C3E0-F790-4B552146D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47" y="697230"/>
            <a:ext cx="4374452" cy="5040630"/>
          </a:xfrm>
        </p:spPr>
        <p:txBody>
          <a:bodyPr>
            <a:normAutofit/>
          </a:bodyPr>
          <a:lstStyle/>
          <a:p>
            <a:r>
              <a:rPr lang="ru-RU" dirty="0"/>
              <a:t>НОЯБРЬ 2023 Г.</a:t>
            </a:r>
          </a:p>
        </p:txBody>
      </p:sp>
    </p:spTree>
    <p:extLst>
      <p:ext uri="{BB962C8B-B14F-4D97-AF65-F5344CB8AC3E}">
        <p14:creationId xmlns:p14="http://schemas.microsoft.com/office/powerpoint/2010/main" xmlns="" val="1039438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8">
            <a:extLst>
              <a:ext uri="{FF2B5EF4-FFF2-40B4-BE49-F238E27FC236}">
                <a16:creationId xmlns:a16="http://schemas.microsoft.com/office/drawing/2014/main" xmlns="" id="{2227B046-ABE6-13AF-20EA-B3CD325D42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11034"/>
          <a:stretch/>
        </p:blipFill>
        <p:spPr>
          <a:xfrm rot="16200000">
            <a:off x="-736599" y="736595"/>
            <a:ext cx="6858001" cy="53848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xmlns="" id="{25E63FB0-1188-64CE-4076-57EA32CE22C9}"/>
              </a:ext>
            </a:extLst>
          </p:cNvPr>
          <p:cNvSpPr/>
          <p:nvPr/>
        </p:nvSpPr>
        <p:spPr>
          <a:xfrm>
            <a:off x="4136302" y="-3054571"/>
            <a:ext cx="12967133" cy="12967133"/>
          </a:xfrm>
          <a:prstGeom prst="ellipse">
            <a:avLst/>
          </a:prstGeom>
          <a:solidFill>
            <a:srgbClr val="2B42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xmlns="" id="{436E9457-EA78-A6FE-790A-28E3EA46D5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31572" y="989302"/>
            <a:ext cx="6181725" cy="28733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>
                <a:solidFill>
                  <a:schemeClr val="accent5"/>
                </a:solidFill>
              </a:rPr>
              <a:t>Совместимость с системами SLH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1E039FD2-3683-C571-2D74-6AD8D1E6403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531572" y="2754024"/>
            <a:ext cx="6432540" cy="46704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6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Совместимость с передатчиками SLH </a:t>
            </a:r>
            <a:r>
              <a:rPr lang="ru-RU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(возможность использования на старых системах с передатчиками SLH)</a:t>
            </a:r>
          </a:p>
        </p:txBody>
      </p:sp>
      <p:pic>
        <p:nvPicPr>
          <p:cNvPr id="7" name="Immagine 6" descr="Immagine che contiene spazio, oscurità, Oggetto astronomico, sfocatura&#10;&#10;Descrizione generata automaticamente">
            <a:extLst>
              <a:ext uri="{FF2B5EF4-FFF2-40B4-BE49-F238E27FC236}">
                <a16:creationId xmlns:a16="http://schemas.microsoft.com/office/drawing/2014/main" xmlns="" id="{647CDB03-F2AA-813C-3243-70DA2430A9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889469" y="3682314"/>
            <a:ext cx="5632168" cy="563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41860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e 6">
            <a:extLst>
              <a:ext uri="{FF2B5EF4-FFF2-40B4-BE49-F238E27FC236}">
                <a16:creationId xmlns:a16="http://schemas.microsoft.com/office/drawing/2014/main" xmlns="" id="{82656A1C-B626-353E-0F9D-3B006423A245}"/>
              </a:ext>
            </a:extLst>
          </p:cNvPr>
          <p:cNvSpPr/>
          <p:nvPr/>
        </p:nvSpPr>
        <p:spPr>
          <a:xfrm>
            <a:off x="6096000" y="-2861187"/>
            <a:ext cx="12031700" cy="12031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" name="Immagine 9" descr="Immagine che contiene spazio, oscurità, Oggetto astronomico, sfocatura&#10;&#10;Descrizione generata automaticamente">
            <a:extLst>
              <a:ext uri="{FF2B5EF4-FFF2-40B4-BE49-F238E27FC236}">
                <a16:creationId xmlns:a16="http://schemas.microsoft.com/office/drawing/2014/main" xmlns="" id="{7DF7FCB7-1CED-777F-8AAD-961F65387A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/>
            <a:grayscl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85526" y="-3604361"/>
            <a:ext cx="12774874" cy="12774874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xmlns="" id="{B5990CF5-047A-9797-E556-B9C201154AE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755622" y="-1147077"/>
            <a:ext cx="8603480" cy="8603480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xmlns="" id="{436E9457-EA78-A6FE-790A-28E3EA46D5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1591" y="445295"/>
            <a:ext cx="5849938" cy="32861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400"/>
              <a:t>Все более экологичные изделия</a:t>
            </a:r>
          </a:p>
        </p:txBody>
      </p:sp>
      <p:pic>
        <p:nvPicPr>
          <p:cNvPr id="11" name="Immagine 10" descr="Immagine che contiene testo, scatola, Imballaggio ed etichette, cartone&#10;&#10;Descrizione generata automaticamente">
            <a:extLst>
              <a:ext uri="{FF2B5EF4-FFF2-40B4-BE49-F238E27FC236}">
                <a16:creationId xmlns:a16="http://schemas.microsoft.com/office/drawing/2014/main" xmlns="" id="{969DAFFD-9B07-62DE-ECFF-BD20D0CD350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36379" y="-392566"/>
            <a:ext cx="6640965" cy="664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55012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>
            <a:extLst>
              <a:ext uri="{FF2B5EF4-FFF2-40B4-BE49-F238E27FC236}">
                <a16:creationId xmlns:a16="http://schemas.microsoft.com/office/drawing/2014/main" xmlns="" id="{74066C1C-B9D4-F1BB-FFBF-C2374ED68991}"/>
              </a:ext>
            </a:extLst>
          </p:cNvPr>
          <p:cNvSpPr>
            <a:spLocks/>
          </p:cNvSpPr>
          <p:nvPr/>
        </p:nvSpPr>
        <p:spPr>
          <a:xfrm>
            <a:off x="6013554" y="-1436915"/>
            <a:ext cx="10071485" cy="1007148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33B7601D-0445-4FAB-EFC4-19BE38E2D8F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738110" y="1959506"/>
            <a:ext cx="4662885" cy="288131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>
                <a:solidFill>
                  <a:schemeClr val="bg1"/>
                </a:solidFill>
              </a:rPr>
              <a:t>Совместимость с передатчиками FDS</a:t>
            </a:r>
          </a:p>
          <a:p>
            <a:pPr marL="0" indent="0">
              <a:buNone/>
            </a:pPr>
            <a:endParaRPr lang="it-IT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3600">
                <a:solidFill>
                  <a:schemeClr val="bg1"/>
                </a:solidFill>
              </a:rPr>
              <a:t>Совместимость с передатчиками SLH-RC-DS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FE3610F-BFE4-137D-2E2B-4DF805D793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55205" y="1066424"/>
            <a:ext cx="6765925" cy="349250"/>
          </a:xfrm>
          <a:prstGeom prst="rect">
            <a:avLst/>
          </a:prstGeom>
        </p:spPr>
        <p:txBody>
          <a:bodyPr/>
          <a:lstStyle/>
          <a:p>
            <a:r>
              <a:rPr lang="ru-RU" sz="2400">
                <a:solidFill>
                  <a:schemeClr val="bg1"/>
                </a:solidFill>
              </a:rPr>
              <a:t>Логотип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C8AE2092-348E-F837-5BF5-13A02707F6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98491" y="2122822"/>
            <a:ext cx="1339619" cy="912708"/>
          </a:xfrm>
          <a:prstGeom prst="roundRect">
            <a:avLst/>
          </a:prstGeom>
        </p:spPr>
      </p:pic>
      <p:pic>
        <p:nvPicPr>
          <p:cNvPr id="12" name="Immagine 11" descr="Immagine che contiene testo, serviziodatavola, piatto, stoviglie&#10;&#10;Descrizione generata automaticamente">
            <a:extLst>
              <a:ext uri="{FF2B5EF4-FFF2-40B4-BE49-F238E27FC236}">
                <a16:creationId xmlns:a16="http://schemas.microsoft.com/office/drawing/2014/main" xmlns="" id="{A1E6889F-C3FE-AE82-9A12-52085782B9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98491" y="4097601"/>
            <a:ext cx="1339619" cy="105287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6874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>
            <a:extLst>
              <a:ext uri="{FF2B5EF4-FFF2-40B4-BE49-F238E27FC236}">
                <a16:creationId xmlns:a16="http://schemas.microsoft.com/office/drawing/2014/main" xmlns="" id="{F34541E3-DDFF-E2FA-8614-448C299CCC92}"/>
              </a:ext>
            </a:extLst>
          </p:cNvPr>
          <p:cNvSpPr/>
          <p:nvPr/>
        </p:nvSpPr>
        <p:spPr>
          <a:xfrm>
            <a:off x="-5141585" y="-7005525"/>
            <a:ext cx="22422609" cy="2242260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2" name="Immagine 21" descr="Immagine che contiene spazio, cerchio, Oggetto astronomico, oscurità&#10;&#10;Descrizione generata automaticamente">
            <a:extLst>
              <a:ext uri="{FF2B5EF4-FFF2-40B4-BE49-F238E27FC236}">
                <a16:creationId xmlns:a16="http://schemas.microsoft.com/office/drawing/2014/main" xmlns="" id="{F76370D0-B3DF-FF05-D0DC-BA8F810029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83883" y="-3063519"/>
            <a:ext cx="8588542" cy="8588544"/>
          </a:xfrm>
          <a:prstGeom prst="rect">
            <a:avLst/>
          </a:prstGeom>
        </p:spPr>
      </p:pic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xmlns="" id="{62D57391-4580-0C01-2DD5-B090024AB794}"/>
              </a:ext>
            </a:extLst>
          </p:cNvPr>
          <p:cNvSpPr/>
          <p:nvPr/>
        </p:nvSpPr>
        <p:spPr>
          <a:xfrm>
            <a:off x="1528997" y="186199"/>
            <a:ext cx="9288209" cy="4019581"/>
          </a:xfrm>
          <a:prstGeom prst="roundRect">
            <a:avLst>
              <a:gd name="adj" fmla="val 4588"/>
            </a:avLst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xmlns="" id="{CE212149-FC51-1847-AE2D-2E8953A626D6}"/>
              </a:ext>
            </a:extLst>
          </p:cNvPr>
          <p:cNvSpPr/>
          <p:nvPr/>
        </p:nvSpPr>
        <p:spPr>
          <a:xfrm>
            <a:off x="1194274" y="443647"/>
            <a:ext cx="9810267" cy="4245508"/>
          </a:xfrm>
          <a:prstGeom prst="roundRect">
            <a:avLst>
              <a:gd name="adj" fmla="val 4588"/>
            </a:avLst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Immagine 19" descr="Immagine che contiene spazio, oscurità, Oggetto astronomico, sfocatura&#10;&#10;Descrizione generata automaticamente">
            <a:extLst>
              <a:ext uri="{FF2B5EF4-FFF2-40B4-BE49-F238E27FC236}">
                <a16:creationId xmlns:a16="http://schemas.microsoft.com/office/drawing/2014/main" xmlns="" id="{434AB8B4-71DE-B54D-E229-238C483C05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2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27563" y="-621761"/>
            <a:ext cx="11670880" cy="11670880"/>
          </a:xfrm>
          <a:prstGeom prst="rect">
            <a:avLst/>
          </a:prstGeom>
        </p:spPr>
      </p:pic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xmlns="" id="{581D89B6-197A-C11E-D189-4E29E8066F59}"/>
              </a:ext>
            </a:extLst>
          </p:cNvPr>
          <p:cNvSpPr/>
          <p:nvPr/>
        </p:nvSpPr>
        <p:spPr>
          <a:xfrm>
            <a:off x="1000124" y="803079"/>
            <a:ext cx="10191752" cy="4410600"/>
          </a:xfrm>
          <a:prstGeom prst="roundRect">
            <a:avLst>
              <a:gd name="adj" fmla="val 4588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xmlns="" id="{2E1FB98C-A6C3-E5E6-3EF2-329C933CE050}"/>
              </a:ext>
            </a:extLst>
          </p:cNvPr>
          <p:cNvSpPr/>
          <p:nvPr/>
        </p:nvSpPr>
        <p:spPr>
          <a:xfrm>
            <a:off x="641377" y="1230753"/>
            <a:ext cx="10856686" cy="4698358"/>
          </a:xfrm>
          <a:prstGeom prst="roundRect">
            <a:avLst>
              <a:gd name="adj" fmla="val 4588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A80B00E-8A9E-5E40-444F-12C979BE2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02" y="318359"/>
            <a:ext cx="10876044" cy="515886"/>
          </a:xfrm>
        </p:spPr>
        <p:txBody>
          <a:bodyPr/>
          <a:lstStyle/>
          <a:p>
            <a:r>
              <a:rPr lang="ru-RU" sz="2800">
                <a:solidFill>
                  <a:schemeClr val="bg1"/>
                </a:solidFill>
              </a:rPr>
              <a:t>Предложение</a:t>
            </a:r>
          </a:p>
        </p:txBody>
      </p:sp>
      <p:sp>
        <p:nvSpPr>
          <p:cNvPr id="46" name="Segnaposto testo 2">
            <a:extLst>
              <a:ext uri="{FF2B5EF4-FFF2-40B4-BE49-F238E27FC236}">
                <a16:creationId xmlns:a16="http://schemas.microsoft.com/office/drawing/2014/main" xmlns="" id="{62ABDB42-3740-7538-F9FB-1980CB0A107A}"/>
              </a:ext>
            </a:extLst>
          </p:cNvPr>
          <p:cNvSpPr txBox="1">
            <a:spLocks/>
          </p:cNvSpPr>
          <p:nvPr/>
        </p:nvSpPr>
        <p:spPr>
          <a:xfrm>
            <a:off x="6202968" y="678128"/>
            <a:ext cx="4058647" cy="31646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28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xmlns="" id="{E0AB8521-F245-F10C-7F72-361D2C716190}"/>
              </a:ext>
            </a:extLst>
          </p:cNvPr>
          <p:cNvGrpSpPr/>
          <p:nvPr/>
        </p:nvGrpSpPr>
        <p:grpSpPr>
          <a:xfrm>
            <a:off x="385200" y="473424"/>
            <a:ext cx="11426400" cy="5776983"/>
            <a:chOff x="385200" y="262834"/>
            <a:chExt cx="11426400" cy="5776983"/>
          </a:xfrm>
        </p:grpSpPr>
        <p:sp>
          <p:nvSpPr>
            <p:cNvPr id="9" name="Rettangolo con angoli arrotondati 8">
              <a:extLst>
                <a:ext uri="{FF2B5EF4-FFF2-40B4-BE49-F238E27FC236}">
                  <a16:creationId xmlns:a16="http://schemas.microsoft.com/office/drawing/2014/main" xmlns="" id="{00F75CD3-E0F3-1A49-D244-ECC8C30D270A}"/>
                </a:ext>
              </a:extLst>
            </p:cNvPr>
            <p:cNvSpPr/>
            <p:nvPr/>
          </p:nvSpPr>
          <p:spPr>
            <a:xfrm>
              <a:off x="385200" y="1398563"/>
              <a:ext cx="11426400" cy="4547282"/>
            </a:xfrm>
            <a:prstGeom prst="roundRect">
              <a:avLst>
                <a:gd name="adj" fmla="val 458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7" name="Segnaposto immagine 5">
              <a:extLst>
                <a:ext uri="{FF2B5EF4-FFF2-40B4-BE49-F238E27FC236}">
                  <a16:creationId xmlns:a16="http://schemas.microsoft.com/office/drawing/2014/main" xmlns="" id="{BFD56668-20A1-6D45-6824-6C32015D8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1194275" y="262834"/>
              <a:ext cx="4714391" cy="5776983"/>
            </a:xfrm>
            <a:prstGeom prst="rect">
              <a:avLst/>
            </a:prstGeom>
          </p:spPr>
        </p:pic>
        <p:sp>
          <p:nvSpPr>
            <p:cNvPr id="43" name="Segnaposto testo 2">
              <a:extLst>
                <a:ext uri="{FF2B5EF4-FFF2-40B4-BE49-F238E27FC236}">
                  <a16:creationId xmlns:a16="http://schemas.microsoft.com/office/drawing/2014/main" xmlns="" id="{A6C64602-9EFD-DE50-D70E-D32793C14620}"/>
                </a:ext>
              </a:extLst>
            </p:cNvPr>
            <p:cNvSpPr txBox="1">
              <a:spLocks/>
            </p:cNvSpPr>
            <p:nvPr/>
          </p:nvSpPr>
          <p:spPr>
            <a:xfrm>
              <a:off x="6138603" y="1928821"/>
              <a:ext cx="3972960" cy="463505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800">
                  <a:solidFill>
                    <a:schemeClr val="tx1"/>
                  </a:solidFill>
                  <a:latin typeface="+mj-lt"/>
                </a:rPr>
                <a:t>XT2 FDS / XT4 FDS</a:t>
              </a:r>
            </a:p>
          </p:txBody>
        </p:sp>
        <p:sp>
          <p:nvSpPr>
            <p:cNvPr id="3" name="Rettangolo con angoli arrotondati 2">
              <a:extLst>
                <a:ext uri="{FF2B5EF4-FFF2-40B4-BE49-F238E27FC236}">
                  <a16:creationId xmlns:a16="http://schemas.microsoft.com/office/drawing/2014/main" xmlns="" id="{9D1492EA-DF8D-F9AD-D3D8-83C23F7AB220}"/>
                </a:ext>
              </a:extLst>
            </p:cNvPr>
            <p:cNvSpPr/>
            <p:nvPr/>
          </p:nvSpPr>
          <p:spPr>
            <a:xfrm>
              <a:off x="6234950" y="2543403"/>
              <a:ext cx="4282841" cy="2027822"/>
            </a:xfrm>
            <a:prstGeom prst="roundRect">
              <a:avLst>
                <a:gd name="adj" fmla="val 4146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200"/>
                </a:spcBef>
                <a:spcAft>
                  <a:spcPts val="200"/>
                </a:spcAft>
              </a:pPr>
              <a:r>
                <a:rPr lang="ru-RU" sz="1600">
                  <a:solidFill>
                    <a:schemeClr val="dk1"/>
                  </a:solidFill>
                </a:rPr>
                <a:t>ЧАСТОТА: 433,92/868,35 МГц</a:t>
              </a:r>
            </a:p>
            <a:p>
              <a:pPr>
                <a:spcBef>
                  <a:spcPts val="200"/>
                </a:spcBef>
                <a:spcAft>
                  <a:spcPts val="200"/>
                </a:spcAft>
              </a:pPr>
              <a:r>
                <a:rPr lang="ru-RU" sz="1600">
                  <a:solidFill>
                    <a:schemeClr val="dk1"/>
                  </a:solidFill>
                </a:rPr>
                <a:t>ПРОТОКОЛ: FDS</a:t>
              </a:r>
            </a:p>
            <a:p>
              <a:pPr>
                <a:spcBef>
                  <a:spcPts val="200"/>
                </a:spcBef>
                <a:spcAft>
                  <a:spcPts val="200"/>
                </a:spcAft>
              </a:pPr>
              <a:r>
                <a:rPr lang="ru-RU" sz="1600">
                  <a:solidFill>
                    <a:schemeClr val="dk1"/>
                  </a:solidFill>
                </a:rPr>
                <a:t>(ТОЛЬКО ВЕДОМОЕ УСТРОЙСТВО SLH)</a:t>
              </a:r>
            </a:p>
            <a:p>
              <a:pPr>
                <a:spcBef>
                  <a:spcPts val="200"/>
                </a:spcBef>
                <a:spcAft>
                  <a:spcPts val="200"/>
                </a:spcAft>
              </a:pPr>
              <a:endParaRPr lang="it-IT" sz="1600" kern="100" dirty="0">
                <a:solidFill>
                  <a:schemeClr val="dk1"/>
                </a:solidFill>
                <a:sym typeface="Wingdings" panose="05000000000000000000" pitchFamily="2" charset="2"/>
              </a:endParaRPr>
            </a:p>
            <a:p>
              <a:pPr>
                <a:spcBef>
                  <a:spcPts val="200"/>
                </a:spcBef>
                <a:spcAft>
                  <a:spcPts val="200"/>
                </a:spcAft>
              </a:pPr>
              <a:r>
                <a:rPr lang="ru-RU" sz="1600">
                  <a:solidFill>
                    <a:schemeClr val="dk1"/>
                  </a:solidFill>
                </a:rPr>
                <a:t>ДВУНАПРАВЛЕННЫЙ ВАРИАНТ: Нет</a:t>
              </a:r>
            </a:p>
            <a:p>
              <a:pPr>
                <a:spcBef>
                  <a:spcPts val="200"/>
                </a:spcBef>
                <a:spcAft>
                  <a:spcPts val="200"/>
                </a:spcAft>
              </a:pPr>
              <a:r>
                <a:rPr lang="ru-RU" sz="1600">
                  <a:solidFill>
                    <a:schemeClr val="dk1"/>
                  </a:solidFill>
                </a:rPr>
                <a:t>МЕТКА: Нет</a:t>
              </a:r>
            </a:p>
            <a:p>
              <a:pPr>
                <a:spcBef>
                  <a:spcPts val="200"/>
                </a:spcBef>
                <a:spcAft>
                  <a:spcPts val="200"/>
                </a:spcAft>
              </a:pPr>
              <a:r>
                <a:rPr lang="ru-RU" sz="1600">
                  <a:solidFill>
                    <a:schemeClr val="dk1"/>
                  </a:solidFill>
                </a:rPr>
                <a:t>КРЫШКА: Нет (опция)</a:t>
              </a:r>
            </a:p>
          </p:txBody>
        </p:sp>
        <p:sp>
          <p:nvSpPr>
            <p:cNvPr id="6" name="Rettangolo con angoli arrotondati 5">
              <a:extLst>
                <a:ext uri="{FF2B5EF4-FFF2-40B4-BE49-F238E27FC236}">
                  <a16:creationId xmlns:a16="http://schemas.microsoft.com/office/drawing/2014/main" xmlns="" id="{4492A265-D5F3-B1AD-8B30-CFF77A3E188A}"/>
                </a:ext>
              </a:extLst>
            </p:cNvPr>
            <p:cNvSpPr/>
            <p:nvPr/>
          </p:nvSpPr>
          <p:spPr>
            <a:xfrm>
              <a:off x="6202968" y="4667126"/>
              <a:ext cx="4316400" cy="671927"/>
            </a:xfrm>
            <a:prstGeom prst="roundRect">
              <a:avLst>
                <a:gd name="adj" fmla="val 4146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200"/>
                </a:spcBef>
                <a:spcAft>
                  <a:spcPts val="200"/>
                </a:spcAft>
              </a:pPr>
              <a:r>
                <a:rPr lang="ru-RU" sz="1600">
                  <a:solidFill>
                    <a:schemeClr val="dk1"/>
                  </a:solidFill>
                </a:rPr>
                <a:t>Ном. дет. </a:t>
              </a:r>
              <a:r>
                <a:rPr lang="ru-RU" sz="1600" b="1">
                  <a:solidFill>
                    <a:schemeClr val="dk1"/>
                  </a:solidFill>
                </a:rPr>
                <a:t>787017</a:t>
              </a:r>
              <a:r>
                <a:rPr lang="ru-RU" sz="1600">
                  <a:solidFill>
                    <a:schemeClr val="dk1"/>
                  </a:solidFill>
                </a:rPr>
                <a:t>	</a:t>
              </a:r>
              <a:r>
                <a:rPr lang="ru-RU" sz="1600">
                  <a:solidFill>
                    <a:schemeClr val="tx1"/>
                  </a:solidFill>
                </a:rPr>
                <a:t>XT2 FDS 433-868</a:t>
              </a:r>
            </a:p>
            <a:p>
              <a:pPr>
                <a:spcBef>
                  <a:spcPts val="200"/>
                </a:spcBef>
                <a:spcAft>
                  <a:spcPts val="200"/>
                </a:spcAft>
              </a:pPr>
              <a:r>
                <a:rPr lang="ru-RU" sz="1600">
                  <a:solidFill>
                    <a:schemeClr val="dk1"/>
                  </a:solidFill>
                </a:rPr>
                <a:t>Ном. дет. </a:t>
              </a:r>
              <a:r>
                <a:rPr lang="ru-RU" sz="1600" b="1">
                  <a:solidFill>
                    <a:schemeClr val="dk1"/>
                  </a:solidFill>
                </a:rPr>
                <a:t>787018</a:t>
              </a:r>
              <a:r>
                <a:rPr lang="ru-RU" sz="1600">
                  <a:solidFill>
                    <a:schemeClr val="dk1"/>
                  </a:solidFill>
                </a:rPr>
                <a:t>	</a:t>
              </a:r>
              <a:r>
                <a:rPr lang="ru-RU" sz="1600">
                  <a:solidFill>
                    <a:schemeClr val="tx1"/>
                  </a:solidFill>
                </a:rPr>
                <a:t>XT4 FDS 433-868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6244643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e 15">
            <a:extLst>
              <a:ext uri="{FF2B5EF4-FFF2-40B4-BE49-F238E27FC236}">
                <a16:creationId xmlns:a16="http://schemas.microsoft.com/office/drawing/2014/main" xmlns="" id="{0CBD47C8-09B6-C07E-C9C2-ED8F076070E6}"/>
              </a:ext>
            </a:extLst>
          </p:cNvPr>
          <p:cNvSpPr/>
          <p:nvPr/>
        </p:nvSpPr>
        <p:spPr>
          <a:xfrm>
            <a:off x="-5141585" y="-7005525"/>
            <a:ext cx="22422609" cy="2242260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5" name="Immagine 14" descr="Immagine che contiene spazio, cerchio, Oggetto astronomico, oscurità&#10;&#10;Descrizione generata automaticamente">
            <a:extLst>
              <a:ext uri="{FF2B5EF4-FFF2-40B4-BE49-F238E27FC236}">
                <a16:creationId xmlns:a16="http://schemas.microsoft.com/office/drawing/2014/main" xmlns="" id="{73C78B93-522A-15C8-D6C1-23C76CD215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54213" y="-3374865"/>
            <a:ext cx="8588542" cy="8588544"/>
          </a:xfrm>
          <a:prstGeom prst="rect">
            <a:avLst/>
          </a:prstGeom>
        </p:spPr>
      </p:pic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xmlns="" id="{62D57391-4580-0C01-2DD5-B090024AB794}"/>
              </a:ext>
            </a:extLst>
          </p:cNvPr>
          <p:cNvSpPr/>
          <p:nvPr/>
        </p:nvSpPr>
        <p:spPr>
          <a:xfrm>
            <a:off x="1528997" y="186199"/>
            <a:ext cx="9288209" cy="4019581"/>
          </a:xfrm>
          <a:prstGeom prst="roundRect">
            <a:avLst>
              <a:gd name="adj" fmla="val 4588"/>
            </a:avLst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xmlns="" id="{CE212149-FC51-1847-AE2D-2E8953A626D6}"/>
              </a:ext>
            </a:extLst>
          </p:cNvPr>
          <p:cNvSpPr/>
          <p:nvPr/>
        </p:nvSpPr>
        <p:spPr>
          <a:xfrm>
            <a:off x="1194274" y="443647"/>
            <a:ext cx="9810267" cy="4245508"/>
          </a:xfrm>
          <a:prstGeom prst="roundRect">
            <a:avLst>
              <a:gd name="adj" fmla="val 4588"/>
            </a:avLst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Immagine 19" descr="Immagine che contiene spazio, oscurità, Oggetto astronomico, sfocatura&#10;&#10;Descrizione generata automaticamente">
            <a:extLst>
              <a:ext uri="{FF2B5EF4-FFF2-40B4-BE49-F238E27FC236}">
                <a16:creationId xmlns:a16="http://schemas.microsoft.com/office/drawing/2014/main" xmlns="" id="{434AB8B4-71DE-B54D-E229-238C483C05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2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876277" y="-6598"/>
            <a:ext cx="11670880" cy="11670880"/>
          </a:xfrm>
          <a:prstGeom prst="rect">
            <a:avLst/>
          </a:prstGeom>
        </p:spPr>
      </p:pic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xmlns="" id="{581D89B6-197A-C11E-D189-4E29E8066F59}"/>
              </a:ext>
            </a:extLst>
          </p:cNvPr>
          <p:cNvSpPr/>
          <p:nvPr/>
        </p:nvSpPr>
        <p:spPr>
          <a:xfrm>
            <a:off x="1000124" y="803079"/>
            <a:ext cx="10191752" cy="4410600"/>
          </a:xfrm>
          <a:prstGeom prst="roundRect">
            <a:avLst>
              <a:gd name="adj" fmla="val 4588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 descr="Immagine che contiene spazio, cerchio, Oggetto astronomico, oscurità&#10;&#10;Descrizione generata automaticamente">
            <a:extLst>
              <a:ext uri="{FF2B5EF4-FFF2-40B4-BE49-F238E27FC236}">
                <a16:creationId xmlns:a16="http://schemas.microsoft.com/office/drawing/2014/main" xmlns="" id="{F76370D0-B3DF-FF05-D0DC-BA8F810029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0961690" y="-4348984"/>
            <a:ext cx="8588542" cy="8588544"/>
          </a:xfrm>
          <a:prstGeom prst="rect">
            <a:avLst/>
          </a:prstGeom>
        </p:spPr>
      </p:pic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xmlns="" id="{2E1FB98C-A6C3-E5E6-3EF2-329C933CE050}"/>
              </a:ext>
            </a:extLst>
          </p:cNvPr>
          <p:cNvSpPr/>
          <p:nvPr/>
        </p:nvSpPr>
        <p:spPr>
          <a:xfrm>
            <a:off x="342181" y="1101272"/>
            <a:ext cx="11455078" cy="4957320"/>
          </a:xfrm>
          <a:prstGeom prst="roundRect">
            <a:avLst>
              <a:gd name="adj" fmla="val 458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A80B00E-8A9E-5E40-444F-12C979BE2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02" y="318359"/>
            <a:ext cx="10876044" cy="515886"/>
          </a:xfrm>
        </p:spPr>
        <p:txBody>
          <a:bodyPr/>
          <a:lstStyle/>
          <a:p>
            <a:r>
              <a:rPr lang="ru-RU" sz="2800">
                <a:solidFill>
                  <a:schemeClr val="bg1"/>
                </a:solidFill>
              </a:rPr>
              <a:t>Предложение</a:t>
            </a:r>
          </a:p>
        </p:txBody>
      </p:sp>
      <p:sp>
        <p:nvSpPr>
          <p:cNvPr id="46" name="Segnaposto testo 2">
            <a:extLst>
              <a:ext uri="{FF2B5EF4-FFF2-40B4-BE49-F238E27FC236}">
                <a16:creationId xmlns:a16="http://schemas.microsoft.com/office/drawing/2014/main" xmlns="" id="{62ABDB42-3740-7538-F9FB-1980CB0A107A}"/>
              </a:ext>
            </a:extLst>
          </p:cNvPr>
          <p:cNvSpPr txBox="1">
            <a:spLocks/>
          </p:cNvSpPr>
          <p:nvPr/>
        </p:nvSpPr>
        <p:spPr>
          <a:xfrm>
            <a:off x="6202968" y="678128"/>
            <a:ext cx="4058647" cy="31646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28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xmlns="" id="{E0AB8521-F245-F10C-7F72-361D2C716190}"/>
              </a:ext>
            </a:extLst>
          </p:cNvPr>
          <p:cNvGrpSpPr/>
          <p:nvPr/>
        </p:nvGrpSpPr>
        <p:grpSpPr>
          <a:xfrm>
            <a:off x="385200" y="7398880"/>
            <a:ext cx="11426400" cy="5776983"/>
            <a:chOff x="385200" y="262834"/>
            <a:chExt cx="11426400" cy="5776983"/>
          </a:xfrm>
        </p:grpSpPr>
        <p:sp>
          <p:nvSpPr>
            <p:cNvPr id="9" name="Rettangolo con angoli arrotondati 8">
              <a:extLst>
                <a:ext uri="{FF2B5EF4-FFF2-40B4-BE49-F238E27FC236}">
                  <a16:creationId xmlns:a16="http://schemas.microsoft.com/office/drawing/2014/main" xmlns="" id="{00F75CD3-E0F3-1A49-D244-ECC8C30D270A}"/>
                </a:ext>
              </a:extLst>
            </p:cNvPr>
            <p:cNvSpPr/>
            <p:nvPr/>
          </p:nvSpPr>
          <p:spPr>
            <a:xfrm>
              <a:off x="385200" y="1398563"/>
              <a:ext cx="11426400" cy="4547282"/>
            </a:xfrm>
            <a:prstGeom prst="roundRect">
              <a:avLst>
                <a:gd name="adj" fmla="val 458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7" name="Segnaposto immagine 5">
              <a:extLst>
                <a:ext uri="{FF2B5EF4-FFF2-40B4-BE49-F238E27FC236}">
                  <a16:creationId xmlns:a16="http://schemas.microsoft.com/office/drawing/2014/main" xmlns="" id="{BFD56668-20A1-6D45-6824-6C32015D8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1194275" y="262834"/>
              <a:ext cx="4714391" cy="5776983"/>
            </a:xfrm>
            <a:prstGeom prst="rect">
              <a:avLst/>
            </a:prstGeom>
          </p:spPr>
        </p:pic>
        <p:sp>
          <p:nvSpPr>
            <p:cNvPr id="43" name="Segnaposto testo 2">
              <a:extLst>
                <a:ext uri="{FF2B5EF4-FFF2-40B4-BE49-F238E27FC236}">
                  <a16:creationId xmlns:a16="http://schemas.microsoft.com/office/drawing/2014/main" xmlns="" id="{A6C64602-9EFD-DE50-D70E-D32793C14620}"/>
                </a:ext>
              </a:extLst>
            </p:cNvPr>
            <p:cNvSpPr txBox="1">
              <a:spLocks/>
            </p:cNvSpPr>
            <p:nvPr/>
          </p:nvSpPr>
          <p:spPr>
            <a:xfrm>
              <a:off x="6138603" y="1928821"/>
              <a:ext cx="3972960" cy="463505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800">
                  <a:solidFill>
                    <a:schemeClr val="tx1"/>
                  </a:solidFill>
                  <a:latin typeface="+mj-lt"/>
                </a:rPr>
                <a:t>XT2 FDS / XT4 FDS</a:t>
              </a:r>
            </a:p>
          </p:txBody>
        </p:sp>
        <p:sp>
          <p:nvSpPr>
            <p:cNvPr id="3" name="Rettangolo con angoli arrotondati 2">
              <a:extLst>
                <a:ext uri="{FF2B5EF4-FFF2-40B4-BE49-F238E27FC236}">
                  <a16:creationId xmlns:a16="http://schemas.microsoft.com/office/drawing/2014/main" xmlns="" id="{9D1492EA-DF8D-F9AD-D3D8-83C23F7AB220}"/>
                </a:ext>
              </a:extLst>
            </p:cNvPr>
            <p:cNvSpPr/>
            <p:nvPr/>
          </p:nvSpPr>
          <p:spPr>
            <a:xfrm>
              <a:off x="6234950" y="2543403"/>
              <a:ext cx="4282841" cy="2027822"/>
            </a:xfrm>
            <a:prstGeom prst="roundRect">
              <a:avLst>
                <a:gd name="adj" fmla="val 4146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200"/>
                </a:spcBef>
                <a:spcAft>
                  <a:spcPts val="200"/>
                </a:spcAft>
              </a:pPr>
              <a:r>
                <a:rPr lang="ru-RU" sz="1600">
                  <a:solidFill>
                    <a:schemeClr val="dk1"/>
                  </a:solidFill>
                </a:rPr>
                <a:t>ЧАСТОТА: 433,92/868,35 МГц</a:t>
              </a:r>
            </a:p>
            <a:p>
              <a:pPr>
                <a:spcBef>
                  <a:spcPts val="200"/>
                </a:spcBef>
                <a:spcAft>
                  <a:spcPts val="200"/>
                </a:spcAft>
              </a:pPr>
              <a:r>
                <a:rPr lang="ru-RU" sz="1600">
                  <a:solidFill>
                    <a:schemeClr val="dk1"/>
                  </a:solidFill>
                </a:rPr>
                <a:t>ПРОТОКОЛ: FDS</a:t>
              </a:r>
            </a:p>
            <a:p>
              <a:pPr>
                <a:spcBef>
                  <a:spcPts val="200"/>
                </a:spcBef>
                <a:spcAft>
                  <a:spcPts val="200"/>
                </a:spcAft>
              </a:pPr>
              <a:r>
                <a:rPr lang="ru-RU" sz="1600">
                  <a:solidFill>
                    <a:schemeClr val="dk1"/>
                  </a:solidFill>
                </a:rPr>
                <a:t>(ТОЛЬКО ВЕДОМОЕ УСТРОЙСТВО SLH)</a:t>
              </a:r>
            </a:p>
            <a:p>
              <a:pPr>
                <a:spcBef>
                  <a:spcPts val="200"/>
                </a:spcBef>
                <a:spcAft>
                  <a:spcPts val="200"/>
                </a:spcAft>
              </a:pPr>
              <a:endParaRPr lang="it-IT" sz="1600" kern="100" dirty="0">
                <a:solidFill>
                  <a:schemeClr val="dk1"/>
                </a:solidFill>
                <a:sym typeface="Wingdings" panose="05000000000000000000" pitchFamily="2" charset="2"/>
              </a:endParaRPr>
            </a:p>
            <a:p>
              <a:pPr>
                <a:spcBef>
                  <a:spcPts val="200"/>
                </a:spcBef>
                <a:spcAft>
                  <a:spcPts val="200"/>
                </a:spcAft>
              </a:pPr>
              <a:r>
                <a:rPr lang="ru-RU" sz="1600">
                  <a:solidFill>
                    <a:schemeClr val="dk1"/>
                  </a:solidFill>
                </a:rPr>
                <a:t>ДВУНАПРАВЛЕННЫЙ ВАРИАНТ: Нет</a:t>
              </a:r>
            </a:p>
            <a:p>
              <a:pPr>
                <a:spcBef>
                  <a:spcPts val="200"/>
                </a:spcBef>
                <a:spcAft>
                  <a:spcPts val="200"/>
                </a:spcAft>
              </a:pPr>
              <a:r>
                <a:rPr lang="ru-RU" sz="1600">
                  <a:solidFill>
                    <a:schemeClr val="dk1"/>
                  </a:solidFill>
                </a:rPr>
                <a:t>МЕТКА: Нет</a:t>
              </a:r>
            </a:p>
            <a:p>
              <a:pPr>
                <a:spcBef>
                  <a:spcPts val="200"/>
                </a:spcBef>
                <a:spcAft>
                  <a:spcPts val="200"/>
                </a:spcAft>
              </a:pPr>
              <a:r>
                <a:rPr lang="ru-RU" sz="1600">
                  <a:solidFill>
                    <a:schemeClr val="dk1"/>
                  </a:solidFill>
                </a:rPr>
                <a:t>КРЫШКА: Нет (опция)</a:t>
              </a:r>
            </a:p>
          </p:txBody>
        </p:sp>
        <p:sp>
          <p:nvSpPr>
            <p:cNvPr id="6" name="Rettangolo con angoli arrotondati 5">
              <a:extLst>
                <a:ext uri="{FF2B5EF4-FFF2-40B4-BE49-F238E27FC236}">
                  <a16:creationId xmlns:a16="http://schemas.microsoft.com/office/drawing/2014/main" xmlns="" id="{4492A265-D5F3-B1AD-8B30-CFF77A3E188A}"/>
                </a:ext>
              </a:extLst>
            </p:cNvPr>
            <p:cNvSpPr/>
            <p:nvPr/>
          </p:nvSpPr>
          <p:spPr>
            <a:xfrm>
              <a:off x="6202968" y="4667126"/>
              <a:ext cx="4316400" cy="671927"/>
            </a:xfrm>
            <a:prstGeom prst="roundRect">
              <a:avLst>
                <a:gd name="adj" fmla="val 4146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200"/>
                </a:spcBef>
                <a:spcAft>
                  <a:spcPts val="200"/>
                </a:spcAft>
              </a:pPr>
              <a:r>
                <a:rPr lang="ru-RU" sz="1600">
                  <a:solidFill>
                    <a:schemeClr val="dk1"/>
                  </a:solidFill>
                </a:rPr>
                <a:t>Ном. дет. </a:t>
              </a:r>
              <a:r>
                <a:rPr lang="ru-RU" sz="1600" b="1">
                  <a:solidFill>
                    <a:schemeClr val="dk1"/>
                  </a:solidFill>
                </a:rPr>
                <a:t>787017</a:t>
              </a:r>
              <a:r>
                <a:rPr lang="ru-RU" sz="1600">
                  <a:solidFill>
                    <a:schemeClr val="dk1"/>
                  </a:solidFill>
                </a:rPr>
                <a:t>	</a:t>
              </a:r>
              <a:r>
                <a:rPr lang="ru-RU" sz="1600">
                  <a:solidFill>
                    <a:schemeClr val="tx1"/>
                  </a:solidFill>
                </a:rPr>
                <a:t>XT2 FDS 433-868</a:t>
              </a:r>
            </a:p>
            <a:p>
              <a:pPr>
                <a:spcBef>
                  <a:spcPts val="200"/>
                </a:spcBef>
                <a:spcAft>
                  <a:spcPts val="200"/>
                </a:spcAft>
              </a:pPr>
              <a:r>
                <a:rPr lang="ru-RU" sz="1600">
                  <a:solidFill>
                    <a:schemeClr val="dk1"/>
                  </a:solidFill>
                </a:rPr>
                <a:t>Ном. дет. </a:t>
              </a:r>
              <a:r>
                <a:rPr lang="ru-RU" sz="1600" b="1">
                  <a:solidFill>
                    <a:schemeClr val="dk1"/>
                  </a:solidFill>
                </a:rPr>
                <a:t>787018</a:t>
              </a:r>
              <a:r>
                <a:rPr lang="ru-RU" sz="1600">
                  <a:solidFill>
                    <a:schemeClr val="dk1"/>
                  </a:solidFill>
                </a:rPr>
                <a:t>	</a:t>
              </a:r>
              <a:r>
                <a:rPr lang="ru-RU" sz="1600">
                  <a:solidFill>
                    <a:schemeClr val="tx1"/>
                  </a:solidFill>
                </a:rPr>
                <a:t>XT4 FDS 433-868</a:t>
              </a:r>
            </a:p>
          </p:txBody>
        </p:sp>
      </p:grpSp>
      <p:pic>
        <p:nvPicPr>
          <p:cNvPr id="10" name="Segnaposto immagine 5">
            <a:extLst>
              <a:ext uri="{FF2B5EF4-FFF2-40B4-BE49-F238E27FC236}">
                <a16:creationId xmlns:a16="http://schemas.microsoft.com/office/drawing/2014/main" xmlns="" id="{24409F12-12EE-67CB-9127-4C3919BC9F5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81696" y="576302"/>
            <a:ext cx="4736156" cy="5803654"/>
          </a:xfrm>
          <a:prstGeom prst="rect">
            <a:avLst/>
          </a:prstGeom>
        </p:spPr>
      </p:pic>
      <p:sp>
        <p:nvSpPr>
          <p:cNvPr id="12" name="Segnaposto testo 2">
            <a:extLst>
              <a:ext uri="{FF2B5EF4-FFF2-40B4-BE49-F238E27FC236}">
                <a16:creationId xmlns:a16="http://schemas.microsoft.com/office/drawing/2014/main" xmlns="" id="{128C86D8-66FD-08B6-7CB8-18B7A5B17A01}"/>
              </a:ext>
            </a:extLst>
          </p:cNvPr>
          <p:cNvSpPr txBox="1">
            <a:spLocks/>
          </p:cNvSpPr>
          <p:nvPr/>
        </p:nvSpPr>
        <p:spPr>
          <a:xfrm>
            <a:off x="6138602" y="1928821"/>
            <a:ext cx="5365852" cy="4635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>
                <a:solidFill>
                  <a:schemeClr val="tx1"/>
                </a:solidFill>
                <a:latin typeface="+mj-lt"/>
              </a:rPr>
              <a:t>XT2 FDS BD / XT4 FDS BD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xmlns="" id="{E02FFC2E-C971-BDAD-F071-5DA5ED3C8DB3}"/>
              </a:ext>
            </a:extLst>
          </p:cNvPr>
          <p:cNvSpPr/>
          <p:nvPr/>
        </p:nvSpPr>
        <p:spPr>
          <a:xfrm>
            <a:off x="6202968" y="2543403"/>
            <a:ext cx="4314824" cy="2145555"/>
          </a:xfrm>
          <a:prstGeom prst="roundRect">
            <a:avLst>
              <a:gd name="adj" fmla="val 4146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600" dirty="0">
                <a:solidFill>
                  <a:schemeClr val="tx1"/>
                </a:solidFill>
              </a:rPr>
              <a:t>ЧАСТОТА: 433,92/868,35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600" dirty="0">
                <a:solidFill>
                  <a:schemeClr val="tx1"/>
                </a:solidFill>
              </a:rPr>
              <a:t>ПРОТОКОЛ: FDS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600" dirty="0">
                <a:solidFill>
                  <a:schemeClr val="dk1"/>
                </a:solidFill>
              </a:rPr>
              <a:t>(Только ведомое устройство SLH)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600" dirty="0">
                <a:solidFill>
                  <a:schemeClr val="tx1"/>
                </a:solidFill>
              </a:rPr>
              <a:t>ДВУНАПРАВЛЕННЫЙ ВАРИАНТ: Да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600" dirty="0">
                <a:solidFill>
                  <a:schemeClr val="tx1"/>
                </a:solidFill>
              </a:rPr>
              <a:t>ВИБРАЦИЯ: Да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600" dirty="0">
                <a:solidFill>
                  <a:schemeClr val="tx1"/>
                </a:solidFill>
              </a:rPr>
              <a:t>МЕТКА: Да (13,56 МГц, ISO 15693)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600" dirty="0">
                <a:solidFill>
                  <a:schemeClr val="tx1"/>
                </a:solidFill>
              </a:rPr>
              <a:t>КРЫШКА: Да, черная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xmlns="" id="{A50D9E77-6A0D-FDAD-01E5-8F810629FFBD}"/>
              </a:ext>
            </a:extLst>
          </p:cNvPr>
          <p:cNvSpPr/>
          <p:nvPr/>
        </p:nvSpPr>
        <p:spPr>
          <a:xfrm>
            <a:off x="6202968" y="4784858"/>
            <a:ext cx="4314824" cy="674579"/>
          </a:xfrm>
          <a:prstGeom prst="roundRect">
            <a:avLst>
              <a:gd name="adj" fmla="val 4146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600" dirty="0">
                <a:solidFill>
                  <a:schemeClr val="tx1"/>
                </a:solidFill>
              </a:rPr>
              <a:t>Ном. дет. </a:t>
            </a:r>
            <a:r>
              <a:rPr lang="ru-RU" sz="1600" b="1" dirty="0">
                <a:solidFill>
                  <a:schemeClr val="dk1"/>
                </a:solidFill>
              </a:rPr>
              <a:t>787019</a:t>
            </a:r>
            <a:r>
              <a:rPr lang="ru-RU" sz="1600" dirty="0">
                <a:solidFill>
                  <a:schemeClr val="dk1"/>
                </a:solidFill>
              </a:rPr>
              <a:t>	</a:t>
            </a:r>
            <a:r>
              <a:rPr lang="ru-RU" sz="1600" dirty="0">
                <a:solidFill>
                  <a:schemeClr val="tx1"/>
                </a:solidFill>
              </a:rPr>
              <a:t>XT2 FDS BD 433-868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600" dirty="0">
                <a:solidFill>
                  <a:schemeClr val="tx1"/>
                </a:solidFill>
              </a:rPr>
              <a:t>Ном. дет. </a:t>
            </a:r>
            <a:r>
              <a:rPr lang="ru-RU" sz="1600" b="1" dirty="0">
                <a:solidFill>
                  <a:schemeClr val="dk1"/>
                </a:solidFill>
              </a:rPr>
              <a:t>787020</a:t>
            </a:r>
            <a:r>
              <a:rPr lang="ru-RU" sz="1600" dirty="0">
                <a:solidFill>
                  <a:schemeClr val="dk1"/>
                </a:solidFill>
              </a:rPr>
              <a:t>	</a:t>
            </a:r>
            <a:r>
              <a:rPr lang="ru-RU" sz="1600" dirty="0">
                <a:solidFill>
                  <a:schemeClr val="tx1"/>
                </a:solidFill>
              </a:rPr>
              <a:t>XT4 FDS BD 433-868</a:t>
            </a:r>
          </a:p>
        </p:txBody>
      </p:sp>
    </p:spTree>
    <p:extLst>
      <p:ext uri="{BB962C8B-B14F-4D97-AF65-F5344CB8AC3E}">
        <p14:creationId xmlns:p14="http://schemas.microsoft.com/office/powerpoint/2010/main" xmlns="" val="38957659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e 12">
            <a:extLst>
              <a:ext uri="{FF2B5EF4-FFF2-40B4-BE49-F238E27FC236}">
                <a16:creationId xmlns:a16="http://schemas.microsoft.com/office/drawing/2014/main" xmlns="" id="{92AEE302-9BF9-AF12-FAA8-03E64528CAE1}"/>
              </a:ext>
            </a:extLst>
          </p:cNvPr>
          <p:cNvSpPr>
            <a:spLocks/>
          </p:cNvSpPr>
          <p:nvPr/>
        </p:nvSpPr>
        <p:spPr>
          <a:xfrm>
            <a:off x="6316330" y="-2229837"/>
            <a:ext cx="5497518" cy="549751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xmlns="" id="{A880938A-4254-88E7-7210-E0AB6996C8F9}"/>
              </a:ext>
            </a:extLst>
          </p:cNvPr>
          <p:cNvSpPr>
            <a:spLocks/>
          </p:cNvSpPr>
          <p:nvPr/>
        </p:nvSpPr>
        <p:spPr>
          <a:xfrm>
            <a:off x="1479113" y="4282815"/>
            <a:ext cx="2844324" cy="2844324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xmlns="" id="{3DEADC0B-A530-7BFF-4BD8-374F59804ABC}"/>
              </a:ext>
            </a:extLst>
          </p:cNvPr>
          <p:cNvSpPr>
            <a:spLocks/>
          </p:cNvSpPr>
          <p:nvPr/>
        </p:nvSpPr>
        <p:spPr>
          <a:xfrm>
            <a:off x="-589087" y="-1665769"/>
            <a:ext cx="5497518" cy="549751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xmlns="" id="{386B1AD7-646D-8127-B8EF-D570ACED1843}"/>
              </a:ext>
            </a:extLst>
          </p:cNvPr>
          <p:cNvSpPr>
            <a:spLocks/>
          </p:cNvSpPr>
          <p:nvPr/>
        </p:nvSpPr>
        <p:spPr>
          <a:xfrm>
            <a:off x="7767018" y="3267681"/>
            <a:ext cx="5497518" cy="54975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5" name="Immagine 4" descr="Immagine che contiene spazio, cerchio, Oggetto astronomico, oscurità&#10;&#10;Descrizione generata automaticamente">
            <a:extLst>
              <a:ext uri="{FF2B5EF4-FFF2-40B4-BE49-F238E27FC236}">
                <a16:creationId xmlns:a16="http://schemas.microsoft.com/office/drawing/2014/main" xmlns="" id="{E3A0C7FB-BF3F-9400-FD8F-1CDA95A848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70000"/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8581" y="3026663"/>
            <a:ext cx="5497518" cy="5497519"/>
          </a:xfrm>
          <a:prstGeom prst="rect">
            <a:avLst/>
          </a:prstGeom>
        </p:spPr>
      </p:pic>
      <p:pic>
        <p:nvPicPr>
          <p:cNvPr id="4" name="Immagine 3" descr="Immagine che contiene spazio, cerchio, Oggetto astronomico, oscurità&#10;&#10;Descrizione generata automaticamente">
            <a:extLst>
              <a:ext uri="{FF2B5EF4-FFF2-40B4-BE49-F238E27FC236}">
                <a16:creationId xmlns:a16="http://schemas.microsoft.com/office/drawing/2014/main" xmlns="" id="{E08728A6-4C73-6406-CD57-DC2A84A90D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70392" y="806552"/>
            <a:ext cx="5497518" cy="5497519"/>
          </a:xfrm>
          <a:prstGeom prst="rect">
            <a:avLst/>
          </a:prstGeom>
        </p:spPr>
      </p:pic>
      <p:pic>
        <p:nvPicPr>
          <p:cNvPr id="2" name="Immagine 1" descr="Immagine che contiene spazio, cerchio, Oggetto astronomico, oscurità&#10;&#10;Descrizione generata automaticamente">
            <a:extLst>
              <a:ext uri="{FF2B5EF4-FFF2-40B4-BE49-F238E27FC236}">
                <a16:creationId xmlns:a16="http://schemas.microsoft.com/office/drawing/2014/main" xmlns="" id="{82A51199-7B85-8E14-8152-0020D80A7D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301392" y="-1476318"/>
            <a:ext cx="5497518" cy="5497519"/>
          </a:xfrm>
          <a:prstGeom prst="rect">
            <a:avLst/>
          </a:prstGeom>
        </p:spPr>
      </p:pic>
      <p:pic>
        <p:nvPicPr>
          <p:cNvPr id="8" name="Segnaposto immagine 7">
            <a:extLst>
              <a:ext uri="{FF2B5EF4-FFF2-40B4-BE49-F238E27FC236}">
                <a16:creationId xmlns:a16="http://schemas.microsoft.com/office/drawing/2014/main" xmlns="" id="{94A57A87-23E8-34A0-91D6-5986A0E185A1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59537" y="355472"/>
            <a:ext cx="4381496" cy="2671191"/>
          </a:xfrm>
          <a:prstGeom prst="rect">
            <a:avLst/>
          </a:prstGeom>
          <a:noFill/>
        </p:spPr>
      </p:pic>
      <p:pic>
        <p:nvPicPr>
          <p:cNvPr id="14" name="Segnaposto immagine 13">
            <a:extLst>
              <a:ext uri="{FF2B5EF4-FFF2-40B4-BE49-F238E27FC236}">
                <a16:creationId xmlns:a16="http://schemas.microsoft.com/office/drawing/2014/main" xmlns="" id="{CF970703-7927-5DD8-D74F-55BB386072DE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641893" y="3784472"/>
            <a:ext cx="4748784" cy="2671191"/>
          </a:xfrm>
          <a:prstGeom prst="rect">
            <a:avLst/>
          </a:prstGeom>
          <a:noFill/>
        </p:spPr>
      </p:pic>
      <p:pic>
        <p:nvPicPr>
          <p:cNvPr id="10" name="Segnaposto immagine 9">
            <a:extLst>
              <a:ext uri="{FF2B5EF4-FFF2-40B4-BE49-F238E27FC236}">
                <a16:creationId xmlns:a16="http://schemas.microsoft.com/office/drawing/2014/main" xmlns="" id="{7FD413E7-4D34-5DB6-B6CA-AC8F1487D20F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740822" y="210751"/>
            <a:ext cx="4748784" cy="2671191"/>
          </a:xfrm>
          <a:prstGeom prst="rect">
            <a:avLst/>
          </a:prstGeom>
          <a:noFill/>
        </p:spPr>
      </p:pic>
      <p:pic>
        <p:nvPicPr>
          <p:cNvPr id="12" name="Segnaposto immagine 11">
            <a:extLst>
              <a:ext uri="{FF2B5EF4-FFF2-40B4-BE49-F238E27FC236}">
                <a16:creationId xmlns:a16="http://schemas.microsoft.com/office/drawing/2014/main" xmlns="" id="{C34CD338-01CE-4FA8-1ED9-E3BBC5ADCC59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35423" y="3920225"/>
            <a:ext cx="4748784" cy="2671191"/>
          </a:xfrm>
          <a:prstGeom prst="rect">
            <a:avLst/>
          </a:prstGeom>
          <a:noFill/>
        </p:spPr>
      </p:pic>
      <p:pic>
        <p:nvPicPr>
          <p:cNvPr id="16" name="Segnaposto immagine 15">
            <a:extLst>
              <a:ext uri="{FF2B5EF4-FFF2-40B4-BE49-F238E27FC236}">
                <a16:creationId xmlns:a16="http://schemas.microsoft.com/office/drawing/2014/main" xmlns="" id="{85EACFBA-7114-758C-B106-7669F4A74C0A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894168" y="2069972"/>
            <a:ext cx="2844324" cy="2671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747531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e 24">
            <a:extLst>
              <a:ext uri="{FF2B5EF4-FFF2-40B4-BE49-F238E27FC236}">
                <a16:creationId xmlns:a16="http://schemas.microsoft.com/office/drawing/2014/main" xmlns="" id="{A84FDF39-918B-9D69-E817-767741E68554}"/>
              </a:ext>
            </a:extLst>
          </p:cNvPr>
          <p:cNvSpPr>
            <a:spLocks/>
          </p:cNvSpPr>
          <p:nvPr/>
        </p:nvSpPr>
        <p:spPr>
          <a:xfrm>
            <a:off x="-5141585" y="-7005525"/>
            <a:ext cx="22422609" cy="2242260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7" name="Immagine 16" descr="Immagine che contiene spazio, cerchio, Oggetto astronomico, oscurità&#10;&#10;Descrizione generata automaticamente">
            <a:extLst>
              <a:ext uri="{FF2B5EF4-FFF2-40B4-BE49-F238E27FC236}">
                <a16:creationId xmlns:a16="http://schemas.microsoft.com/office/drawing/2014/main" xmlns="" id="{22078CFF-1E7A-7270-2A01-494AD6AA6A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4790" y="1364491"/>
            <a:ext cx="8588542" cy="8588544"/>
          </a:xfrm>
          <a:prstGeom prst="rect">
            <a:avLst/>
          </a:prstGeom>
        </p:spPr>
      </p:pic>
      <p:pic>
        <p:nvPicPr>
          <p:cNvPr id="24" name="Immagine 23" descr="Immagine che contiene spazio, oscurità, Oggetto astronomico, sfocatura&#10;&#10;Descrizione generata automaticamente">
            <a:extLst>
              <a:ext uri="{FF2B5EF4-FFF2-40B4-BE49-F238E27FC236}">
                <a16:creationId xmlns:a16="http://schemas.microsoft.com/office/drawing/2014/main" xmlns="" id="{27309E83-392A-6256-2044-9B3F7C3632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2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87628" y="-5491008"/>
            <a:ext cx="11670880" cy="11670880"/>
          </a:xfrm>
          <a:prstGeom prst="rect">
            <a:avLst/>
          </a:prstGeom>
        </p:spPr>
      </p:pic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xmlns="" id="{62D57391-4580-0C01-2DD5-B090024AB794}"/>
              </a:ext>
            </a:extLst>
          </p:cNvPr>
          <p:cNvSpPr/>
          <p:nvPr/>
        </p:nvSpPr>
        <p:spPr>
          <a:xfrm>
            <a:off x="1528997" y="853276"/>
            <a:ext cx="9288209" cy="4019581"/>
          </a:xfrm>
          <a:prstGeom prst="roundRect">
            <a:avLst>
              <a:gd name="adj" fmla="val 4588"/>
            </a:avLst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xmlns="" id="{CE212149-FC51-1847-AE2D-2E8953A626D6}"/>
              </a:ext>
            </a:extLst>
          </p:cNvPr>
          <p:cNvSpPr/>
          <p:nvPr/>
        </p:nvSpPr>
        <p:spPr>
          <a:xfrm>
            <a:off x="533630" y="1326956"/>
            <a:ext cx="11274825" cy="4830338"/>
          </a:xfrm>
          <a:prstGeom prst="roundRect">
            <a:avLst>
              <a:gd name="adj" fmla="val 45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A80B00E-8A9E-5E40-444F-12C979BE2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02" y="318359"/>
            <a:ext cx="10876044" cy="515886"/>
          </a:xfrm>
        </p:spPr>
        <p:txBody>
          <a:bodyPr/>
          <a:lstStyle/>
          <a:p>
            <a:r>
              <a:rPr lang="ru-RU" sz="2800">
                <a:solidFill>
                  <a:schemeClr val="accent1"/>
                </a:solidFill>
              </a:rPr>
              <a:t>Предложение</a:t>
            </a:r>
          </a:p>
        </p:txBody>
      </p:sp>
      <p:sp>
        <p:nvSpPr>
          <p:cNvPr id="46" name="Segnaposto testo 2">
            <a:extLst>
              <a:ext uri="{FF2B5EF4-FFF2-40B4-BE49-F238E27FC236}">
                <a16:creationId xmlns:a16="http://schemas.microsoft.com/office/drawing/2014/main" xmlns="" id="{62ABDB42-3740-7538-F9FB-1980CB0A107A}"/>
              </a:ext>
            </a:extLst>
          </p:cNvPr>
          <p:cNvSpPr txBox="1">
            <a:spLocks/>
          </p:cNvSpPr>
          <p:nvPr/>
        </p:nvSpPr>
        <p:spPr>
          <a:xfrm>
            <a:off x="6202968" y="678128"/>
            <a:ext cx="4058647" cy="31646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xmlns="" id="{A50D9E77-6A0D-FDAD-01E5-8F810629FFBD}"/>
              </a:ext>
            </a:extLst>
          </p:cNvPr>
          <p:cNvSpPr/>
          <p:nvPr/>
        </p:nvSpPr>
        <p:spPr>
          <a:xfrm>
            <a:off x="6202968" y="10880357"/>
            <a:ext cx="4314824" cy="674579"/>
          </a:xfrm>
          <a:prstGeom prst="roundRect">
            <a:avLst>
              <a:gd name="adj" fmla="val 4146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600"/>
              <a:t>Ном. дет</a:t>
            </a:r>
            <a:r>
              <a:rPr lang="ru-RU" sz="1600">
                <a:solidFill>
                  <a:schemeClr val="dk1"/>
                </a:solidFill>
              </a:rPr>
              <a:t>. </a:t>
            </a:r>
            <a:r>
              <a:rPr lang="ru-RU" sz="1600" b="1">
                <a:solidFill>
                  <a:schemeClr val="dk1"/>
                </a:solidFill>
              </a:rPr>
              <a:t>787019</a:t>
            </a:r>
            <a:r>
              <a:rPr lang="ru-RU" sz="1600">
                <a:solidFill>
                  <a:schemeClr val="dk1"/>
                </a:solidFill>
              </a:rPr>
              <a:t>	</a:t>
            </a:r>
            <a:r>
              <a:rPr lang="ru-RU" sz="1600">
                <a:solidFill>
                  <a:schemeClr val="tx1"/>
                </a:solidFill>
              </a:rPr>
              <a:t>XT2 FDS BD 433-868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600"/>
              <a:t>Ном. дет</a:t>
            </a:r>
            <a:r>
              <a:rPr lang="ru-RU" sz="1600">
                <a:solidFill>
                  <a:schemeClr val="dk1"/>
                </a:solidFill>
              </a:rPr>
              <a:t>. </a:t>
            </a:r>
            <a:r>
              <a:rPr lang="ru-RU" sz="1600" b="1">
                <a:solidFill>
                  <a:schemeClr val="dk1"/>
                </a:solidFill>
              </a:rPr>
              <a:t>787020</a:t>
            </a:r>
            <a:r>
              <a:rPr lang="ru-RU" sz="1600">
                <a:solidFill>
                  <a:schemeClr val="dk1"/>
                </a:solidFill>
              </a:rPr>
              <a:t>	</a:t>
            </a:r>
            <a:r>
              <a:rPr lang="ru-RU" sz="1600">
                <a:solidFill>
                  <a:schemeClr val="tx1"/>
                </a:solidFill>
              </a:rPr>
              <a:t>XT4 FDS BD 433-868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B3255BCC-F1C7-5DD5-FAFC-418F35266A6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90533" y="1569986"/>
            <a:ext cx="819621" cy="558423"/>
          </a:xfrm>
          <a:prstGeom prst="roundRect">
            <a:avLst/>
          </a:prstGeom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507F1A4F-1283-BCE3-B51E-9C0885092914}"/>
              </a:ext>
            </a:extLst>
          </p:cNvPr>
          <p:cNvSpPr txBox="1">
            <a:spLocks/>
          </p:cNvSpPr>
          <p:nvPr/>
        </p:nvSpPr>
        <p:spPr>
          <a:xfrm>
            <a:off x="6138601" y="2401211"/>
            <a:ext cx="4379191" cy="512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>
                <a:solidFill>
                  <a:schemeClr val="tx1"/>
                </a:solidFill>
                <a:latin typeface="+mj-lt"/>
              </a:rPr>
              <a:t>XF FDS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xmlns="" id="{B190BD36-985B-1233-82F9-3844E9975F87}"/>
              </a:ext>
            </a:extLst>
          </p:cNvPr>
          <p:cNvSpPr/>
          <p:nvPr/>
        </p:nvSpPr>
        <p:spPr>
          <a:xfrm>
            <a:off x="6230079" y="3219536"/>
            <a:ext cx="4314824" cy="1406428"/>
          </a:xfrm>
          <a:prstGeom prst="roundRect">
            <a:avLst>
              <a:gd name="adj" fmla="val 4146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600">
                <a:solidFill>
                  <a:schemeClr val="tx1"/>
                </a:solidFill>
              </a:rPr>
              <a:t>3 PIN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600">
                <a:solidFill>
                  <a:schemeClr val="tx1"/>
                </a:solidFill>
              </a:rPr>
              <a:t>ЧАСТОТА: 433,92/868,35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600">
                <a:solidFill>
                  <a:schemeClr val="tx1"/>
                </a:solidFill>
              </a:rPr>
              <a:t>ПРОТОКОЛ СВЯЗИ: FDS</a:t>
            </a:r>
          </a:p>
          <a:p>
            <a:r>
              <a:rPr lang="ru-RU" sz="1600">
                <a:solidFill>
                  <a:schemeClr val="tx1"/>
                </a:solidFill>
              </a:rPr>
              <a:t>ДВУНАПРАВЛЕННОСТЬ: Да (полученная команда и запрос состояния)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xmlns="" id="{4A097C4F-AAF9-2489-7440-53D547B256E5}"/>
              </a:ext>
            </a:extLst>
          </p:cNvPr>
          <p:cNvSpPr/>
          <p:nvPr/>
        </p:nvSpPr>
        <p:spPr>
          <a:xfrm>
            <a:off x="6202968" y="4806708"/>
            <a:ext cx="4314824" cy="512600"/>
          </a:xfrm>
          <a:prstGeom prst="roundRect">
            <a:avLst>
              <a:gd name="adj" fmla="val 4146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600" dirty="0">
                <a:solidFill>
                  <a:schemeClr val="tx1"/>
                </a:solidFill>
              </a:rPr>
              <a:t>Ном. дет. </a:t>
            </a:r>
            <a:r>
              <a:rPr lang="ru-RU" sz="1600" b="1" dirty="0">
                <a:solidFill>
                  <a:schemeClr val="tx1"/>
                </a:solidFill>
              </a:rPr>
              <a:t>787025</a:t>
            </a:r>
            <a:r>
              <a:rPr lang="ru-RU" sz="1600" dirty="0">
                <a:solidFill>
                  <a:schemeClr val="tx1"/>
                </a:solidFill>
              </a:rPr>
              <a:t>	XF FDS 433-868 МГц</a:t>
            </a:r>
          </a:p>
        </p:txBody>
      </p:sp>
      <p:pic>
        <p:nvPicPr>
          <p:cNvPr id="9" name="Segnaposto 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xmlns="" id="{35E55085-BFD8-5903-54D4-CA64C60930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47327" b="-47327"/>
          <a:stretch/>
        </p:blipFill>
        <p:spPr>
          <a:xfrm>
            <a:off x="-319359" y="157832"/>
            <a:ext cx="6193501" cy="7589477"/>
          </a:xfrm>
          <a:prstGeom prst="rect">
            <a:avLst/>
          </a:prstGeom>
        </p:spPr>
      </p:pic>
      <p:grpSp>
        <p:nvGrpSpPr>
          <p:cNvPr id="28" name="Gruppo 27">
            <a:extLst>
              <a:ext uri="{FF2B5EF4-FFF2-40B4-BE49-F238E27FC236}">
                <a16:creationId xmlns:a16="http://schemas.microsoft.com/office/drawing/2014/main" xmlns="" id="{CF591909-AA71-2E54-7CDC-06084AE9C00F}"/>
              </a:ext>
            </a:extLst>
          </p:cNvPr>
          <p:cNvGrpSpPr/>
          <p:nvPr/>
        </p:nvGrpSpPr>
        <p:grpSpPr>
          <a:xfrm>
            <a:off x="476802" y="7234573"/>
            <a:ext cx="11340580" cy="4958788"/>
            <a:chOff x="476802" y="7234573"/>
            <a:chExt cx="11340580" cy="4958788"/>
          </a:xfrm>
        </p:grpSpPr>
        <p:sp>
          <p:nvSpPr>
            <p:cNvPr id="5" name="Rettangolo con angoli arrotondati 4">
              <a:extLst>
                <a:ext uri="{FF2B5EF4-FFF2-40B4-BE49-F238E27FC236}">
                  <a16:creationId xmlns:a16="http://schemas.microsoft.com/office/drawing/2014/main" xmlns="" id="{581D89B6-197A-C11E-D189-4E29E8066F59}"/>
                </a:ext>
              </a:extLst>
            </p:cNvPr>
            <p:cNvSpPr/>
            <p:nvPr/>
          </p:nvSpPr>
          <p:spPr>
            <a:xfrm>
              <a:off x="476802" y="7234573"/>
              <a:ext cx="11340580" cy="4951990"/>
            </a:xfrm>
            <a:prstGeom prst="roundRect">
              <a:avLst>
                <a:gd name="adj" fmla="val 4588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7" name="Gruppo 26">
              <a:extLst>
                <a:ext uri="{FF2B5EF4-FFF2-40B4-BE49-F238E27FC236}">
                  <a16:creationId xmlns:a16="http://schemas.microsoft.com/office/drawing/2014/main" xmlns="" id="{524222F7-1A1C-B868-3CF5-7B8D7A9F2600}"/>
                </a:ext>
              </a:extLst>
            </p:cNvPr>
            <p:cNvGrpSpPr/>
            <p:nvPr/>
          </p:nvGrpSpPr>
          <p:grpSpPr>
            <a:xfrm>
              <a:off x="899921" y="7331869"/>
              <a:ext cx="10908535" cy="4861492"/>
              <a:chOff x="899921" y="7331869"/>
              <a:chExt cx="10908535" cy="4861492"/>
            </a:xfrm>
          </p:grpSpPr>
          <p:pic>
            <p:nvPicPr>
              <p:cNvPr id="16" name="Immagine 15" descr="Immagine che contiene elettronico, circuito&#10;&#10;Descrizione generata automaticamente">
                <a:extLst>
                  <a:ext uri="{FF2B5EF4-FFF2-40B4-BE49-F238E27FC236}">
                    <a16:creationId xmlns:a16="http://schemas.microsoft.com/office/drawing/2014/main" xmlns="" id="{4D39641E-1A44-2D9C-7CE3-42E9699C25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899921" y="7331869"/>
                <a:ext cx="2933878" cy="3565663"/>
              </a:xfrm>
              <a:prstGeom prst="rect">
                <a:avLst/>
              </a:prstGeom>
            </p:spPr>
          </p:pic>
          <p:sp>
            <p:nvSpPr>
              <p:cNvPr id="18" name="Segnaposto testo 2">
                <a:extLst>
                  <a:ext uri="{FF2B5EF4-FFF2-40B4-BE49-F238E27FC236}">
                    <a16:creationId xmlns:a16="http://schemas.microsoft.com/office/drawing/2014/main" xmlns="" id="{0BF8C82C-185E-6118-49F7-BAE6F0C3D1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38601" y="7982149"/>
                <a:ext cx="5669855" cy="512600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>
                    <a:solidFill>
                      <a:schemeClr val="tx1"/>
                    </a:solidFill>
                    <a:latin typeface="+mj-lt"/>
                  </a:rPr>
                  <a:t>RP / RP2 FDS 433-868</a:t>
                </a:r>
              </a:p>
            </p:txBody>
          </p:sp>
          <p:sp>
            <p:nvSpPr>
              <p:cNvPr id="19" name="Rettangolo con angoli arrotondati 18">
                <a:extLst>
                  <a:ext uri="{FF2B5EF4-FFF2-40B4-BE49-F238E27FC236}">
                    <a16:creationId xmlns:a16="http://schemas.microsoft.com/office/drawing/2014/main" xmlns="" id="{7155631A-0FDB-17AC-57AC-7205C31A79A0}"/>
                  </a:ext>
                </a:extLst>
              </p:cNvPr>
              <p:cNvSpPr/>
              <p:nvPr/>
            </p:nvSpPr>
            <p:spPr>
              <a:xfrm>
                <a:off x="6230079" y="8800474"/>
                <a:ext cx="4314824" cy="1406428"/>
              </a:xfrm>
              <a:prstGeom prst="roundRect">
                <a:avLst>
                  <a:gd name="adj" fmla="val 4146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ru-RU" sz="1600">
                    <a:solidFill>
                      <a:schemeClr val="tx1"/>
                    </a:solidFill>
                  </a:rPr>
                  <a:t>5 контактов, один канал и два канала</a:t>
                </a:r>
              </a:p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ru-RU" sz="1600">
                    <a:solidFill>
                      <a:schemeClr val="tx1"/>
                    </a:solidFill>
                  </a:rPr>
                  <a:t>ЧАСТОТА: 433,92/868,35</a:t>
                </a:r>
              </a:p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ru-RU" sz="1600">
                    <a:solidFill>
                      <a:schemeClr val="tx1"/>
                    </a:solidFill>
                  </a:rPr>
                  <a:t>ПРОТОКОЛ СВЯЗИ: FDS</a:t>
                </a:r>
              </a:p>
              <a:p>
                <a:r>
                  <a:rPr lang="ru-RU" sz="1600">
                    <a:solidFill>
                      <a:schemeClr val="tx1"/>
                    </a:solidFill>
                  </a:rPr>
                  <a:t>ДВУНАПРАВЛЕННЫЙ ВАРИАНТ: ДА (только полученная команда)</a:t>
                </a:r>
              </a:p>
            </p:txBody>
          </p:sp>
          <p:sp>
            <p:nvSpPr>
              <p:cNvPr id="21" name="Rettangolo con angoli arrotondati 20">
                <a:extLst>
                  <a:ext uri="{FF2B5EF4-FFF2-40B4-BE49-F238E27FC236}">
                    <a16:creationId xmlns:a16="http://schemas.microsoft.com/office/drawing/2014/main" xmlns="" id="{E85C264C-E527-363E-1788-7076457E16E2}"/>
                  </a:ext>
                </a:extLst>
              </p:cNvPr>
              <p:cNvSpPr/>
              <p:nvPr/>
            </p:nvSpPr>
            <p:spPr>
              <a:xfrm>
                <a:off x="6202968" y="10387646"/>
                <a:ext cx="4314824" cy="792096"/>
              </a:xfrm>
              <a:prstGeom prst="roundRect">
                <a:avLst>
                  <a:gd name="adj" fmla="val 4146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ru-RU" sz="1600" dirty="0">
                    <a:solidFill>
                      <a:schemeClr val="tx1"/>
                    </a:solidFill>
                  </a:rPr>
                  <a:t>Ном. дет. </a:t>
                </a:r>
                <a:r>
                  <a:rPr lang="ru-RU" sz="1600" b="1" dirty="0">
                    <a:solidFill>
                      <a:schemeClr val="tx1"/>
                    </a:solidFill>
                  </a:rPr>
                  <a:t>787021</a:t>
                </a:r>
                <a:r>
                  <a:rPr lang="ru-RU" sz="1600" dirty="0">
                    <a:solidFill>
                      <a:schemeClr val="tx1"/>
                    </a:solidFill>
                  </a:rPr>
                  <a:t>	RP FDS 433-868 МГц</a:t>
                </a:r>
              </a:p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ru-RU" sz="1600" dirty="0">
                    <a:solidFill>
                      <a:schemeClr val="tx1"/>
                    </a:solidFill>
                  </a:rPr>
                  <a:t>Ном. дет. </a:t>
                </a:r>
                <a:r>
                  <a:rPr lang="ru-RU" sz="1600" b="1" dirty="0">
                    <a:solidFill>
                      <a:schemeClr val="dk1"/>
                    </a:solidFill>
                  </a:rPr>
                  <a:t>787022</a:t>
                </a:r>
                <a:r>
                  <a:rPr lang="ru-RU" sz="1600" dirty="0">
                    <a:solidFill>
                      <a:schemeClr val="dk1"/>
                    </a:solidFill>
                  </a:rPr>
                  <a:t>	</a:t>
                </a:r>
                <a:r>
                  <a:rPr lang="ru-RU" sz="1600" dirty="0">
                    <a:solidFill>
                      <a:schemeClr val="tx1"/>
                    </a:solidFill>
                  </a:rPr>
                  <a:t>RP2 FDS 433-868 МГц</a:t>
                </a:r>
              </a:p>
            </p:txBody>
          </p:sp>
          <p:pic>
            <p:nvPicPr>
              <p:cNvPr id="23" name="Immagine 22" descr="Immagine che contiene circuito, Componente elettrico, Ingegneria elettronica, Componente di circuito&#10;&#10;Descrizione generata automaticamente">
                <a:extLst>
                  <a:ext uri="{FF2B5EF4-FFF2-40B4-BE49-F238E27FC236}">
                    <a16:creationId xmlns:a16="http://schemas.microsoft.com/office/drawing/2014/main" xmlns="" id="{E877DA2A-9666-1376-0BBD-71BC77CCAC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2124009" y="8608464"/>
                <a:ext cx="3606870" cy="3584897"/>
              </a:xfrm>
              <a:prstGeom prst="rect">
                <a:avLst/>
              </a:prstGeom>
            </p:spPr>
          </p:pic>
          <p:pic>
            <p:nvPicPr>
              <p:cNvPr id="26" name="Immagine 25">
                <a:extLst>
                  <a:ext uri="{FF2B5EF4-FFF2-40B4-BE49-F238E27FC236}">
                    <a16:creationId xmlns:a16="http://schemas.microsoft.com/office/drawing/2014/main" xmlns="" id="{6AFA3D8C-62FE-B240-FD2B-1A3849B5BB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10790533" y="7665986"/>
                <a:ext cx="819621" cy="558423"/>
              </a:xfrm>
              <a:prstGeom prst="round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15147655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e 25">
            <a:extLst>
              <a:ext uri="{FF2B5EF4-FFF2-40B4-BE49-F238E27FC236}">
                <a16:creationId xmlns:a16="http://schemas.microsoft.com/office/drawing/2014/main" xmlns="" id="{746FA831-1EA8-14D6-DFDB-92E917208F58}"/>
              </a:ext>
            </a:extLst>
          </p:cNvPr>
          <p:cNvSpPr>
            <a:spLocks/>
          </p:cNvSpPr>
          <p:nvPr/>
        </p:nvSpPr>
        <p:spPr>
          <a:xfrm>
            <a:off x="-5141585" y="-7005525"/>
            <a:ext cx="22422609" cy="2242260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4" name="Immagine 23" descr="Immagine che contiene spazio, cerchio, Oggetto astronomico, oscurità&#10;&#10;Descrizione generata automaticamente">
            <a:extLst>
              <a:ext uri="{FF2B5EF4-FFF2-40B4-BE49-F238E27FC236}">
                <a16:creationId xmlns:a16="http://schemas.microsoft.com/office/drawing/2014/main" xmlns="" id="{8D921741-8C16-319E-FFD9-24918EC559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300914" y="-2911789"/>
            <a:ext cx="8588542" cy="8588544"/>
          </a:xfrm>
          <a:prstGeom prst="rect">
            <a:avLst/>
          </a:prstGeom>
        </p:spPr>
      </p:pic>
      <p:pic>
        <p:nvPicPr>
          <p:cNvPr id="25" name="Immagine 24" descr="Immagine che contiene spazio, oscurità, Oggetto astronomico, sfocatura&#10;&#10;Descrizione generata automaticamente">
            <a:extLst>
              <a:ext uri="{FF2B5EF4-FFF2-40B4-BE49-F238E27FC236}">
                <a16:creationId xmlns:a16="http://schemas.microsoft.com/office/drawing/2014/main" xmlns="" id="{7E5D7C6C-BE38-F511-D4D6-08B92976F0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2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87459" y="-255981"/>
            <a:ext cx="11670880" cy="11670880"/>
          </a:xfrm>
          <a:prstGeom prst="rect">
            <a:avLst/>
          </a:prstGeom>
        </p:spPr>
      </p:pic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xmlns="" id="{62D57391-4580-0C01-2DD5-B090024AB794}"/>
              </a:ext>
            </a:extLst>
          </p:cNvPr>
          <p:cNvSpPr/>
          <p:nvPr/>
        </p:nvSpPr>
        <p:spPr>
          <a:xfrm>
            <a:off x="1528997" y="642679"/>
            <a:ext cx="9288209" cy="4019581"/>
          </a:xfrm>
          <a:prstGeom prst="roundRect">
            <a:avLst>
              <a:gd name="adj" fmla="val 4588"/>
            </a:avLst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xmlns="" id="{CE212149-FC51-1847-AE2D-2E8953A626D6}"/>
              </a:ext>
            </a:extLst>
          </p:cNvPr>
          <p:cNvSpPr/>
          <p:nvPr/>
        </p:nvSpPr>
        <p:spPr>
          <a:xfrm>
            <a:off x="1194274" y="900127"/>
            <a:ext cx="9810267" cy="4245508"/>
          </a:xfrm>
          <a:prstGeom prst="roundRect">
            <a:avLst>
              <a:gd name="adj" fmla="val 4588"/>
            </a:avLst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xmlns="" id="{581D89B6-197A-C11E-D189-4E29E8066F59}"/>
              </a:ext>
            </a:extLst>
          </p:cNvPr>
          <p:cNvSpPr/>
          <p:nvPr/>
        </p:nvSpPr>
        <p:spPr>
          <a:xfrm>
            <a:off x="476802" y="1181245"/>
            <a:ext cx="11340580" cy="4951990"/>
          </a:xfrm>
          <a:prstGeom prst="roundRect">
            <a:avLst>
              <a:gd name="adj" fmla="val 458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xmlns="" id="{2E1FB98C-A6C3-E5E6-3EF2-329C933CE050}"/>
              </a:ext>
            </a:extLst>
          </p:cNvPr>
          <p:cNvSpPr/>
          <p:nvPr/>
        </p:nvSpPr>
        <p:spPr>
          <a:xfrm>
            <a:off x="342181" y="7196771"/>
            <a:ext cx="11455078" cy="4957320"/>
          </a:xfrm>
          <a:prstGeom prst="roundRect">
            <a:avLst>
              <a:gd name="adj" fmla="val 458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A80B00E-8A9E-5E40-444F-12C979BE2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02" y="318359"/>
            <a:ext cx="10876044" cy="515886"/>
          </a:xfrm>
        </p:spPr>
        <p:txBody>
          <a:bodyPr/>
          <a:lstStyle/>
          <a:p>
            <a:r>
              <a:rPr lang="ru-RU" sz="2800">
                <a:solidFill>
                  <a:schemeClr val="bg1"/>
                </a:solidFill>
              </a:rPr>
              <a:t>Предложение</a:t>
            </a:r>
          </a:p>
        </p:txBody>
      </p:sp>
      <p:sp>
        <p:nvSpPr>
          <p:cNvPr id="46" name="Segnaposto testo 2">
            <a:extLst>
              <a:ext uri="{FF2B5EF4-FFF2-40B4-BE49-F238E27FC236}">
                <a16:creationId xmlns:a16="http://schemas.microsoft.com/office/drawing/2014/main" xmlns="" id="{62ABDB42-3740-7538-F9FB-1980CB0A107A}"/>
              </a:ext>
            </a:extLst>
          </p:cNvPr>
          <p:cNvSpPr txBox="1">
            <a:spLocks/>
          </p:cNvSpPr>
          <p:nvPr/>
        </p:nvSpPr>
        <p:spPr>
          <a:xfrm>
            <a:off x="6202968" y="678128"/>
            <a:ext cx="4058647" cy="31646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2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Segnaposto immagine 5">
            <a:extLst>
              <a:ext uri="{FF2B5EF4-FFF2-40B4-BE49-F238E27FC236}">
                <a16:creationId xmlns:a16="http://schemas.microsoft.com/office/drawing/2014/main" xmlns="" id="{24409F12-12EE-67CB-9127-4C3919BC9F5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81696" y="6671801"/>
            <a:ext cx="4736156" cy="5803654"/>
          </a:xfrm>
          <a:prstGeom prst="rect">
            <a:avLst/>
          </a:prstGeom>
        </p:spPr>
      </p:pic>
      <p:sp>
        <p:nvSpPr>
          <p:cNvPr id="12" name="Segnaposto testo 2">
            <a:extLst>
              <a:ext uri="{FF2B5EF4-FFF2-40B4-BE49-F238E27FC236}">
                <a16:creationId xmlns:a16="http://schemas.microsoft.com/office/drawing/2014/main" xmlns="" id="{128C86D8-66FD-08B6-7CB8-18B7A5B17A01}"/>
              </a:ext>
            </a:extLst>
          </p:cNvPr>
          <p:cNvSpPr txBox="1">
            <a:spLocks/>
          </p:cNvSpPr>
          <p:nvPr/>
        </p:nvSpPr>
        <p:spPr>
          <a:xfrm>
            <a:off x="6138602" y="8024320"/>
            <a:ext cx="5365852" cy="4635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>
                <a:solidFill>
                  <a:schemeClr val="tx1"/>
                </a:solidFill>
                <a:latin typeface="+mj-lt"/>
              </a:rPr>
              <a:t>XT2 FDS BD / XT4 FDS BD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xmlns="" id="{E02FFC2E-C971-BDAD-F071-5DA5ED3C8DB3}"/>
              </a:ext>
            </a:extLst>
          </p:cNvPr>
          <p:cNvSpPr/>
          <p:nvPr/>
        </p:nvSpPr>
        <p:spPr>
          <a:xfrm>
            <a:off x="6202968" y="8638902"/>
            <a:ext cx="4314824" cy="2145555"/>
          </a:xfrm>
          <a:prstGeom prst="roundRect">
            <a:avLst>
              <a:gd name="adj" fmla="val 4146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600">
                <a:solidFill>
                  <a:schemeClr val="tx1"/>
                </a:solidFill>
              </a:rPr>
              <a:t>ЧАСТОТА: 433,92/868,35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600">
                <a:solidFill>
                  <a:schemeClr val="tx1"/>
                </a:solidFill>
              </a:rPr>
              <a:t>ПРОТОКОЛ: FDS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600">
                <a:solidFill>
                  <a:schemeClr val="dk1"/>
                </a:solidFill>
              </a:rPr>
              <a:t>(Только ведомое устройство SLH)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600">
                <a:solidFill>
                  <a:schemeClr val="tx1"/>
                </a:solidFill>
              </a:rPr>
              <a:t>ДВУНАПРАВЛЕННЫЙ ВАРИАНТ: Да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600">
                <a:solidFill>
                  <a:schemeClr val="tx1"/>
                </a:solidFill>
              </a:rPr>
              <a:t>ВИБРАЦИЯ: Да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600">
                <a:solidFill>
                  <a:schemeClr val="tx1"/>
                </a:solidFill>
              </a:rPr>
              <a:t>МЕТКА: Да (13,56 МГц, ISO 15693)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600">
                <a:solidFill>
                  <a:schemeClr val="tx1"/>
                </a:solidFill>
              </a:rPr>
              <a:t>КРЫШКА: Да, черная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xmlns="" id="{A50D9E77-6A0D-FDAD-01E5-8F810629FFBD}"/>
              </a:ext>
            </a:extLst>
          </p:cNvPr>
          <p:cNvSpPr/>
          <p:nvPr/>
        </p:nvSpPr>
        <p:spPr>
          <a:xfrm>
            <a:off x="6202968" y="10880357"/>
            <a:ext cx="4314824" cy="674579"/>
          </a:xfrm>
          <a:prstGeom prst="roundRect">
            <a:avLst>
              <a:gd name="adj" fmla="val 4146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600" dirty="0">
                <a:solidFill>
                  <a:schemeClr val="tx1"/>
                </a:solidFill>
              </a:rPr>
              <a:t>Ном. дет. </a:t>
            </a:r>
            <a:r>
              <a:rPr lang="ru-RU" sz="1600" b="1" dirty="0">
                <a:solidFill>
                  <a:schemeClr val="tx1"/>
                </a:solidFill>
              </a:rPr>
              <a:t>787019</a:t>
            </a:r>
            <a:r>
              <a:rPr lang="ru-RU" sz="1600" dirty="0">
                <a:solidFill>
                  <a:schemeClr val="tx1"/>
                </a:solidFill>
              </a:rPr>
              <a:t>	XT2 FDS BD 433-868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600" dirty="0">
                <a:solidFill>
                  <a:schemeClr val="tx1"/>
                </a:solidFill>
              </a:rPr>
              <a:t>Ном. дет. </a:t>
            </a:r>
            <a:r>
              <a:rPr lang="ru-RU" sz="1600" b="1" dirty="0">
                <a:solidFill>
                  <a:schemeClr val="tx1"/>
                </a:solidFill>
              </a:rPr>
              <a:t>787020</a:t>
            </a:r>
            <a:r>
              <a:rPr lang="ru-RU" sz="1600" dirty="0">
                <a:solidFill>
                  <a:schemeClr val="dk1"/>
                </a:solidFill>
              </a:rPr>
              <a:t>	</a:t>
            </a:r>
            <a:r>
              <a:rPr lang="ru-RU" sz="1600" dirty="0">
                <a:solidFill>
                  <a:schemeClr val="tx1"/>
                </a:solidFill>
              </a:rPr>
              <a:t>XT4 FDS BD 433-868</a:t>
            </a:r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xmlns="" id="{703333F7-C966-2C70-C72F-40F359ED5831}"/>
              </a:ext>
            </a:extLst>
          </p:cNvPr>
          <p:cNvGrpSpPr/>
          <p:nvPr/>
        </p:nvGrpSpPr>
        <p:grpSpPr>
          <a:xfrm>
            <a:off x="899921" y="1278541"/>
            <a:ext cx="10908535" cy="4861492"/>
            <a:chOff x="899921" y="1278541"/>
            <a:chExt cx="10908535" cy="4861492"/>
          </a:xfrm>
        </p:grpSpPr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xmlns="" id="{B3255BCC-F1C7-5DD5-FAFC-418F35266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0790533" y="1387125"/>
              <a:ext cx="819621" cy="558423"/>
            </a:xfrm>
            <a:prstGeom prst="roundRect">
              <a:avLst/>
            </a:prstGeom>
          </p:spPr>
        </p:pic>
        <p:pic>
          <p:nvPicPr>
            <p:cNvPr id="16" name="Immagine 15" descr="Immagine che contiene elettronico, circuito&#10;&#10;Descrizione generata automaticamente">
              <a:extLst>
                <a:ext uri="{FF2B5EF4-FFF2-40B4-BE49-F238E27FC236}">
                  <a16:creationId xmlns:a16="http://schemas.microsoft.com/office/drawing/2014/main" xmlns="" id="{4D39641E-1A44-2D9C-7CE3-42E9699C25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899921" y="1278541"/>
              <a:ext cx="2933878" cy="3565663"/>
            </a:xfrm>
            <a:prstGeom prst="rect">
              <a:avLst/>
            </a:prstGeom>
          </p:spPr>
        </p:pic>
        <p:sp>
          <p:nvSpPr>
            <p:cNvPr id="18" name="Segnaposto testo 2">
              <a:extLst>
                <a:ext uri="{FF2B5EF4-FFF2-40B4-BE49-F238E27FC236}">
                  <a16:creationId xmlns:a16="http://schemas.microsoft.com/office/drawing/2014/main" xmlns="" id="{0BF8C82C-185E-6118-49F7-BAE6F0C3D169}"/>
                </a:ext>
              </a:extLst>
            </p:cNvPr>
            <p:cNvSpPr txBox="1">
              <a:spLocks/>
            </p:cNvSpPr>
            <p:nvPr/>
          </p:nvSpPr>
          <p:spPr>
            <a:xfrm>
              <a:off x="6138601" y="1928821"/>
              <a:ext cx="5669855" cy="51260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>
                  <a:solidFill>
                    <a:schemeClr val="tx1"/>
                  </a:solidFill>
                  <a:latin typeface="+mj-lt"/>
                </a:rPr>
                <a:t>RP / RP2 FDS 433-868</a:t>
              </a:r>
            </a:p>
          </p:txBody>
        </p:sp>
        <p:sp>
          <p:nvSpPr>
            <p:cNvPr id="19" name="Rettangolo con angoli arrotondati 18">
              <a:extLst>
                <a:ext uri="{FF2B5EF4-FFF2-40B4-BE49-F238E27FC236}">
                  <a16:creationId xmlns:a16="http://schemas.microsoft.com/office/drawing/2014/main" xmlns="" id="{7155631A-0FDB-17AC-57AC-7205C31A79A0}"/>
                </a:ext>
              </a:extLst>
            </p:cNvPr>
            <p:cNvSpPr/>
            <p:nvPr/>
          </p:nvSpPr>
          <p:spPr>
            <a:xfrm>
              <a:off x="6230079" y="2747146"/>
              <a:ext cx="4314824" cy="1406428"/>
            </a:xfrm>
            <a:prstGeom prst="roundRect">
              <a:avLst>
                <a:gd name="adj" fmla="val 4146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200"/>
                </a:spcBef>
                <a:spcAft>
                  <a:spcPts val="200"/>
                </a:spcAft>
              </a:pPr>
              <a:r>
                <a:rPr lang="ru-RU" sz="1600">
                  <a:solidFill>
                    <a:schemeClr val="tx1"/>
                  </a:solidFill>
                </a:rPr>
                <a:t>5 контактов, один канал и два канала</a:t>
              </a:r>
            </a:p>
            <a:p>
              <a:pPr>
                <a:spcBef>
                  <a:spcPts val="200"/>
                </a:spcBef>
                <a:spcAft>
                  <a:spcPts val="200"/>
                </a:spcAft>
              </a:pPr>
              <a:r>
                <a:rPr lang="ru-RU" sz="1600">
                  <a:solidFill>
                    <a:schemeClr val="tx1"/>
                  </a:solidFill>
                </a:rPr>
                <a:t>ЧАСТОТА: 433,92/868,35</a:t>
              </a:r>
            </a:p>
            <a:p>
              <a:pPr>
                <a:spcBef>
                  <a:spcPts val="200"/>
                </a:spcBef>
                <a:spcAft>
                  <a:spcPts val="200"/>
                </a:spcAft>
              </a:pPr>
              <a:r>
                <a:rPr lang="ru-RU" sz="1600">
                  <a:solidFill>
                    <a:schemeClr val="tx1"/>
                  </a:solidFill>
                </a:rPr>
                <a:t>ПРОТОКОЛ СВЯЗИ: FDS</a:t>
              </a:r>
            </a:p>
            <a:p>
              <a:r>
                <a:rPr lang="ru-RU" sz="1600">
                  <a:solidFill>
                    <a:schemeClr val="tx1"/>
                  </a:solidFill>
                </a:rPr>
                <a:t>ДВУНАПРАВЛЕННЫЙ ВАРИАНТ: ДА (только полученная команда)</a:t>
              </a:r>
            </a:p>
          </p:txBody>
        </p:sp>
        <p:sp>
          <p:nvSpPr>
            <p:cNvPr id="21" name="Rettangolo con angoli arrotondati 20">
              <a:extLst>
                <a:ext uri="{FF2B5EF4-FFF2-40B4-BE49-F238E27FC236}">
                  <a16:creationId xmlns:a16="http://schemas.microsoft.com/office/drawing/2014/main" xmlns="" id="{E85C264C-E527-363E-1788-7076457E16E2}"/>
                </a:ext>
              </a:extLst>
            </p:cNvPr>
            <p:cNvSpPr/>
            <p:nvPr/>
          </p:nvSpPr>
          <p:spPr>
            <a:xfrm>
              <a:off x="6202968" y="4334318"/>
              <a:ext cx="4314824" cy="792096"/>
            </a:xfrm>
            <a:prstGeom prst="roundRect">
              <a:avLst>
                <a:gd name="adj" fmla="val 4146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200"/>
                </a:spcBef>
                <a:spcAft>
                  <a:spcPts val="200"/>
                </a:spcAft>
              </a:pPr>
              <a:r>
                <a:rPr lang="ru-RU" sz="1600" dirty="0">
                  <a:solidFill>
                    <a:schemeClr val="tx1"/>
                  </a:solidFill>
                </a:rPr>
                <a:t>Ном. дет. </a:t>
              </a:r>
              <a:r>
                <a:rPr lang="ru-RU" sz="1600" b="1" dirty="0">
                  <a:solidFill>
                    <a:schemeClr val="tx1"/>
                  </a:solidFill>
                </a:rPr>
                <a:t>787021</a:t>
              </a:r>
              <a:r>
                <a:rPr lang="ru-RU" sz="1600" dirty="0">
                  <a:solidFill>
                    <a:schemeClr val="tx1"/>
                  </a:solidFill>
                </a:rPr>
                <a:t>	RP FDS 433-868 МГц</a:t>
              </a:r>
            </a:p>
            <a:p>
              <a:pPr>
                <a:spcBef>
                  <a:spcPts val="200"/>
                </a:spcBef>
                <a:spcAft>
                  <a:spcPts val="200"/>
                </a:spcAft>
              </a:pPr>
              <a:r>
                <a:rPr lang="ru-RU" sz="1600" dirty="0">
                  <a:solidFill>
                    <a:schemeClr val="tx1"/>
                  </a:solidFill>
                </a:rPr>
                <a:t>Ном. дет. </a:t>
              </a:r>
              <a:r>
                <a:rPr lang="ru-RU" sz="1600" b="1" dirty="0">
                  <a:solidFill>
                    <a:schemeClr val="tx1"/>
                  </a:solidFill>
                </a:rPr>
                <a:t>787022</a:t>
              </a:r>
              <a:r>
                <a:rPr lang="ru-RU" sz="1600" dirty="0">
                  <a:solidFill>
                    <a:schemeClr val="tx1"/>
                  </a:solidFill>
                </a:rPr>
                <a:t>	RP2 FDS 433-868 МГц</a:t>
              </a:r>
            </a:p>
          </p:txBody>
        </p:sp>
        <p:pic>
          <p:nvPicPr>
            <p:cNvPr id="23" name="Immagine 22" descr="Immagine che contiene circuito, Componente elettrico, Ingegneria elettronica, Componente di circuito&#10;&#10;Descrizione generata automaticamente">
              <a:extLst>
                <a:ext uri="{FF2B5EF4-FFF2-40B4-BE49-F238E27FC236}">
                  <a16:creationId xmlns:a16="http://schemas.microsoft.com/office/drawing/2014/main" xmlns="" id="{E877DA2A-9666-1376-0BBD-71BC77CCAC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124009" y="2555136"/>
              <a:ext cx="3606870" cy="35848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5337062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2_FAAC">
  <a:themeElements>
    <a:clrScheme name="Personalizzato 31">
      <a:dk1>
        <a:srgbClr val="000000"/>
      </a:dk1>
      <a:lt1>
        <a:sysClr val="window" lastClr="FFFFFF"/>
      </a:lt1>
      <a:dk2>
        <a:srgbClr val="000000"/>
      </a:dk2>
      <a:lt2>
        <a:srgbClr val="E7E6E6"/>
      </a:lt2>
      <a:accent1>
        <a:srgbClr val="2B4256"/>
      </a:accent1>
      <a:accent2>
        <a:srgbClr val="000000"/>
      </a:accent2>
      <a:accent3>
        <a:srgbClr val="449CDB"/>
      </a:accent3>
      <a:accent4>
        <a:srgbClr val="8A8A8A"/>
      </a:accent4>
      <a:accent5>
        <a:srgbClr val="FFFB00"/>
      </a:accent5>
      <a:accent6>
        <a:srgbClr val="A1CCED"/>
      </a:accent6>
      <a:hlink>
        <a:srgbClr val="449CDB"/>
      </a:hlink>
      <a:folHlink>
        <a:srgbClr val="2B3D54"/>
      </a:folHlink>
    </a:clrScheme>
    <a:fontScheme name="access solution">
      <a:majorFont>
        <a:latin typeface="Arial Black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plate_FAAC_ITA_2022_Rev.1" id="{B2A596B8-E303-4E30-A42F-B03EF64BE7C5}" vid="{D91DDCCE-841E-4251-8910-B48D259B8EAF}"/>
    </a:ext>
  </a:extLst>
</a:theme>
</file>

<file path=ppt/theme/theme2.xml><?xml version="1.0" encoding="utf-8"?>
<a:theme xmlns:a="http://schemas.openxmlformats.org/drawingml/2006/main" name="3_FAAC+ GENIUS">
  <a:themeElements>
    <a:clrScheme name="Personalizzato 31">
      <a:dk1>
        <a:srgbClr val="000000"/>
      </a:dk1>
      <a:lt1>
        <a:sysClr val="window" lastClr="FFFFFF"/>
      </a:lt1>
      <a:dk2>
        <a:srgbClr val="000000"/>
      </a:dk2>
      <a:lt2>
        <a:srgbClr val="E7E6E6"/>
      </a:lt2>
      <a:accent1>
        <a:srgbClr val="2B4256"/>
      </a:accent1>
      <a:accent2>
        <a:srgbClr val="000000"/>
      </a:accent2>
      <a:accent3>
        <a:srgbClr val="449CDB"/>
      </a:accent3>
      <a:accent4>
        <a:srgbClr val="8A8A8A"/>
      </a:accent4>
      <a:accent5>
        <a:srgbClr val="FFFB00"/>
      </a:accent5>
      <a:accent6>
        <a:srgbClr val="A1CCED"/>
      </a:accent6>
      <a:hlink>
        <a:srgbClr val="449CDB"/>
      </a:hlink>
      <a:folHlink>
        <a:srgbClr val="2B3D54"/>
      </a:folHlink>
    </a:clrScheme>
    <a:fontScheme name="access solution">
      <a:majorFont>
        <a:latin typeface="Arial Black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plate_FAAC_ITA_2022_Rev.1" id="{B2A596B8-E303-4E30-A42F-B03EF64BE7C5}" vid="{EC1494B0-1834-4DE8-8726-A3AAEC815660}"/>
    </a:ext>
  </a:extLst>
</a:theme>
</file>

<file path=ppt/theme/theme3.xml><?xml version="1.0" encoding="utf-8"?>
<a:theme xmlns:a="http://schemas.openxmlformats.org/drawingml/2006/main" name="4_FAAC+ COMETA">
  <a:themeElements>
    <a:clrScheme name="Personalizzato 31">
      <a:dk1>
        <a:srgbClr val="000000"/>
      </a:dk1>
      <a:lt1>
        <a:sysClr val="window" lastClr="FFFFFF"/>
      </a:lt1>
      <a:dk2>
        <a:srgbClr val="000000"/>
      </a:dk2>
      <a:lt2>
        <a:srgbClr val="E7E6E6"/>
      </a:lt2>
      <a:accent1>
        <a:srgbClr val="2B4256"/>
      </a:accent1>
      <a:accent2>
        <a:srgbClr val="000000"/>
      </a:accent2>
      <a:accent3>
        <a:srgbClr val="449CDB"/>
      </a:accent3>
      <a:accent4>
        <a:srgbClr val="8A8A8A"/>
      </a:accent4>
      <a:accent5>
        <a:srgbClr val="FFFB00"/>
      </a:accent5>
      <a:accent6>
        <a:srgbClr val="A1CCED"/>
      </a:accent6>
      <a:hlink>
        <a:srgbClr val="449CDB"/>
      </a:hlink>
      <a:folHlink>
        <a:srgbClr val="2B3D54"/>
      </a:folHlink>
    </a:clrScheme>
    <a:fontScheme name="access solution">
      <a:majorFont>
        <a:latin typeface="Arial Black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plate_FAAC_ITA_2022_Rev.1" id="{B2A596B8-E303-4E30-A42F-B03EF64BE7C5}" vid="{98DC00FE-9B78-4702-9EA9-182CAAE79B53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A3537C4BF661047A7853013EA2F92C2" ma:contentTypeVersion="0" ma:contentTypeDescription="Creare un nuovo documento." ma:contentTypeScope="" ma:versionID="f637ac53bb20bd00f77649b06603c31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1ab842f4cb46eed8f1dd4886b39b98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DC7E33-4972-4C9B-9ECF-E8670264EAF3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B57B815-7F9B-4CD7-893D-D47591563E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F80777D-4397-4330-A6AD-2ECD98BAAD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Template_FAAC_ITA_2022_Rev.1</Template>
  <TotalTime>23004</TotalTime>
  <Words>390</Words>
  <Application>Microsoft Office PowerPoint</Application>
  <PresentationFormat>Произвольный</PresentationFormat>
  <Paragraphs>104</Paragraphs>
  <Slides>13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2_FAAC</vt:lpstr>
      <vt:lpstr>3_FAAC+ GENIUS</vt:lpstr>
      <vt:lpstr>4_FAAC+ COMETA</vt:lpstr>
      <vt:lpstr>Дизайн</vt:lpstr>
      <vt:lpstr>Совместимость с системами SLH</vt:lpstr>
      <vt:lpstr>Все более экологичные изделия</vt:lpstr>
      <vt:lpstr>Логотип</vt:lpstr>
      <vt:lpstr>Предложение</vt:lpstr>
      <vt:lpstr>Предложение</vt:lpstr>
      <vt:lpstr>Слайд 7</vt:lpstr>
      <vt:lpstr>Предложение</vt:lpstr>
      <vt:lpstr>Предложение</vt:lpstr>
      <vt:lpstr>Слайд 10</vt:lpstr>
      <vt:lpstr>Слайд 11</vt:lpstr>
      <vt:lpstr>Слайд 12</vt:lpstr>
      <vt:lpstr>НОЯБРЬ 2023 Г.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RULES OF THE GAME</dc:title>
  <dc:creator>Davide Querzè</dc:creator>
  <cp:lastModifiedBy>usr_karnauhov</cp:lastModifiedBy>
  <cp:revision>379</cp:revision>
  <cp:lastPrinted>2023-10-02T09:25:46Z</cp:lastPrinted>
  <dcterms:created xsi:type="dcterms:W3CDTF">2022-10-14T13:55:18Z</dcterms:created>
  <dcterms:modified xsi:type="dcterms:W3CDTF">2024-10-14T11:20:32Z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0x0101001A3537C4BF661047A7853013EA2F92C2</vt:lpwstr>
  </property>
</Properties>
</file>